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76" r:id="rId7"/>
    <p:sldId id="280" r:id="rId8"/>
    <p:sldId id="277" r:id="rId9"/>
    <p:sldId id="260" r:id="rId10"/>
    <p:sldId id="264" r:id="rId11"/>
    <p:sldId id="263" r:id="rId12"/>
    <p:sldId id="265" r:id="rId13"/>
    <p:sldId id="266" r:id="rId14"/>
    <p:sldId id="267" r:id="rId15"/>
    <p:sldId id="268" r:id="rId16"/>
    <p:sldId id="269" r:id="rId17"/>
    <p:sldId id="270" r:id="rId18"/>
    <p:sldId id="271" r:id="rId19"/>
    <p:sldId id="272" r:id="rId20"/>
    <p:sldId id="273" r:id="rId21"/>
    <p:sldId id="274"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305" r:id="rId39"/>
    <p:sldId id="297" r:id="rId40"/>
    <p:sldId id="306" r:id="rId41"/>
    <p:sldId id="325" r:id="rId42"/>
    <p:sldId id="327" r:id="rId43"/>
    <p:sldId id="307" r:id="rId44"/>
    <p:sldId id="308" r:id="rId45"/>
    <p:sldId id="309" r:id="rId46"/>
    <p:sldId id="311" r:id="rId47"/>
    <p:sldId id="310" r:id="rId48"/>
    <p:sldId id="312" r:id="rId49"/>
    <p:sldId id="314" r:id="rId50"/>
    <p:sldId id="313" r:id="rId51"/>
    <p:sldId id="326" r:id="rId52"/>
    <p:sldId id="316" r:id="rId5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26" autoAdjust="0"/>
    <p:restoredTop sz="94660"/>
  </p:normalViewPr>
  <p:slideViewPr>
    <p:cSldViewPr>
      <p:cViewPr varScale="1">
        <p:scale>
          <a:sx n="99" d="100"/>
          <a:sy n="99" d="100"/>
        </p:scale>
        <p:origin x="-45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MX"/>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MX"/>
          </a:p>
        </p:txBody>
      </p:sp>
      <p:sp>
        <p:nvSpPr>
          <p:cNvPr id="4" name="Date Placeholder 3"/>
          <p:cNvSpPr>
            <a:spLocks noGrp="1"/>
          </p:cNvSpPr>
          <p:nvPr>
            <p:ph type="dt" sz="half" idx="10"/>
          </p:nvPr>
        </p:nvSpPr>
        <p:spPr/>
        <p:txBody>
          <a:bodyPr/>
          <a:lstStyle/>
          <a:p>
            <a:fld id="{769EF8A8-F51B-41AE-9ADC-BAB64AB26965}" type="datetimeFigureOut">
              <a:rPr lang="es-MX" smtClean="0"/>
              <a:t>19/02/2015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726509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769EF8A8-F51B-41AE-9ADC-BAB64AB26965}" type="datetimeFigureOut">
              <a:rPr lang="es-MX" smtClean="0"/>
              <a:t>19/02/2015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603434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MX"/>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769EF8A8-F51B-41AE-9ADC-BAB64AB26965}" type="datetimeFigureOut">
              <a:rPr lang="es-MX" smtClean="0"/>
              <a:t>19/02/2015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1550228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769EF8A8-F51B-41AE-9ADC-BAB64AB26965}" type="datetimeFigureOut">
              <a:rPr lang="es-MX" smtClean="0"/>
              <a:t>19/02/2015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343694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MX"/>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9EF8A8-F51B-41AE-9ADC-BAB64AB26965}" type="datetimeFigureOut">
              <a:rPr lang="es-MX" smtClean="0"/>
              <a:t>19/02/2015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3755957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5" name="Date Placeholder 4"/>
          <p:cNvSpPr>
            <a:spLocks noGrp="1"/>
          </p:cNvSpPr>
          <p:nvPr>
            <p:ph type="dt" sz="half" idx="10"/>
          </p:nvPr>
        </p:nvSpPr>
        <p:spPr/>
        <p:txBody>
          <a:bodyPr/>
          <a:lstStyle/>
          <a:p>
            <a:fld id="{769EF8A8-F51B-41AE-9ADC-BAB64AB26965}" type="datetimeFigureOut">
              <a:rPr lang="es-MX" smtClean="0"/>
              <a:t>19/02/2015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3403025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MX"/>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7" name="Date Placeholder 6"/>
          <p:cNvSpPr>
            <a:spLocks noGrp="1"/>
          </p:cNvSpPr>
          <p:nvPr>
            <p:ph type="dt" sz="half" idx="10"/>
          </p:nvPr>
        </p:nvSpPr>
        <p:spPr/>
        <p:txBody>
          <a:bodyPr/>
          <a:lstStyle/>
          <a:p>
            <a:fld id="{769EF8A8-F51B-41AE-9ADC-BAB64AB26965}" type="datetimeFigureOut">
              <a:rPr lang="es-MX" smtClean="0"/>
              <a:t>19/02/2015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1926451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Date Placeholder 2"/>
          <p:cNvSpPr>
            <a:spLocks noGrp="1"/>
          </p:cNvSpPr>
          <p:nvPr>
            <p:ph type="dt" sz="half" idx="10"/>
          </p:nvPr>
        </p:nvSpPr>
        <p:spPr/>
        <p:txBody>
          <a:bodyPr/>
          <a:lstStyle/>
          <a:p>
            <a:fld id="{769EF8A8-F51B-41AE-9ADC-BAB64AB26965}" type="datetimeFigureOut">
              <a:rPr lang="es-MX" smtClean="0"/>
              <a:t>19/02/2015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4128455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9EF8A8-F51B-41AE-9ADC-BAB64AB26965}" type="datetimeFigureOut">
              <a:rPr lang="es-MX" smtClean="0"/>
              <a:t>19/02/2015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362289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MX"/>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9EF8A8-F51B-41AE-9ADC-BAB64AB26965}" type="datetimeFigureOut">
              <a:rPr lang="es-MX" smtClean="0"/>
              <a:t>19/02/2015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1746176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MX"/>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9EF8A8-F51B-41AE-9ADC-BAB64AB26965}" type="datetimeFigureOut">
              <a:rPr lang="es-MX" smtClean="0"/>
              <a:t>19/02/2015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B1A9B360-72F5-463F-98D5-113689F96E98}" type="slidenum">
              <a:rPr lang="es-MX" smtClean="0"/>
              <a:t>‹#›</a:t>
            </a:fld>
            <a:endParaRPr lang="es-MX"/>
          </a:p>
        </p:txBody>
      </p:sp>
    </p:spTree>
    <p:extLst>
      <p:ext uri="{BB962C8B-B14F-4D97-AF65-F5344CB8AC3E}">
        <p14:creationId xmlns:p14="http://schemas.microsoft.com/office/powerpoint/2010/main" val="1790250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MX"/>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9EF8A8-F51B-41AE-9ADC-BAB64AB26965}" type="datetimeFigureOut">
              <a:rPr lang="es-MX" smtClean="0"/>
              <a:t>19/02/2015</a:t>
            </a:fld>
            <a:endParaRPr lang="es-MX"/>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B360-72F5-463F-98D5-113689F96E98}" type="slidenum">
              <a:rPr lang="es-MX" smtClean="0"/>
              <a:t>‹#›</a:t>
            </a:fld>
            <a:endParaRPr lang="es-MX"/>
          </a:p>
        </p:txBody>
      </p:sp>
    </p:spTree>
    <p:extLst>
      <p:ext uri="{BB962C8B-B14F-4D97-AF65-F5344CB8AC3E}">
        <p14:creationId xmlns:p14="http://schemas.microsoft.com/office/powerpoint/2010/main" val="2611176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http://www.lib.rochester.edu/index.cfm?page=3330"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php.med.unsw.edu.au/embryology/index.php?title=File:Neural-development.jpg" TargetMode="Externa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hyperlink" Target="http://www.tfpstudentaction.org/politically-incorrect/abortion/life-begins-at-the-beginning.htm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4400" y="1371600"/>
            <a:ext cx="7543800" cy="1323439"/>
          </a:xfrm>
          <a:prstGeom prst="rect">
            <a:avLst/>
          </a:prstGeom>
          <a:noFill/>
        </p:spPr>
        <p:txBody>
          <a:bodyPr wrap="square" rtlCol="0">
            <a:spAutoFit/>
          </a:bodyPr>
          <a:lstStyle/>
          <a:p>
            <a:pPr algn="ctr"/>
            <a:r>
              <a:rPr lang="en-US" sz="4000" b="1" dirty="0" err="1" smtClean="0"/>
              <a:t>Papel</a:t>
            </a:r>
            <a:r>
              <a:rPr lang="en-US" sz="4000" b="1" dirty="0" smtClean="0"/>
              <a:t> y </a:t>
            </a:r>
            <a:r>
              <a:rPr lang="en-US" sz="4000" b="1" dirty="0" err="1" smtClean="0"/>
              <a:t>corrientes</a:t>
            </a:r>
            <a:r>
              <a:rPr lang="en-US" sz="4000" b="1" dirty="0" smtClean="0"/>
              <a:t> de </a:t>
            </a:r>
            <a:r>
              <a:rPr lang="en-US" sz="4000" b="1" dirty="0" err="1" smtClean="0"/>
              <a:t>pensamiento</a:t>
            </a:r>
            <a:r>
              <a:rPr lang="en-US" sz="4000" b="1" dirty="0" smtClean="0"/>
              <a:t> en la </a:t>
            </a:r>
            <a:r>
              <a:rPr lang="en-US" sz="4000" b="1" dirty="0" err="1"/>
              <a:t>E</a:t>
            </a:r>
            <a:r>
              <a:rPr lang="en-US" sz="4000" b="1" dirty="0" err="1" smtClean="0"/>
              <a:t>tica</a:t>
            </a:r>
            <a:r>
              <a:rPr lang="en-US" sz="4000" b="1" dirty="0" smtClean="0"/>
              <a:t> y </a:t>
            </a:r>
            <a:r>
              <a:rPr lang="en-US" sz="4000" b="1" dirty="0" err="1" smtClean="0"/>
              <a:t>Bioetica</a:t>
            </a:r>
            <a:endParaRPr lang="es-MX" sz="4000" b="1" dirty="0"/>
          </a:p>
        </p:txBody>
      </p:sp>
    </p:spTree>
    <p:extLst>
      <p:ext uri="{BB962C8B-B14F-4D97-AF65-F5344CB8AC3E}">
        <p14:creationId xmlns:p14="http://schemas.microsoft.com/office/powerpoint/2010/main" val="3383235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14400"/>
            <a:ext cx="9144000" cy="5139869"/>
          </a:xfrm>
          <a:prstGeom prst="rect">
            <a:avLst/>
          </a:prstGeom>
          <a:noFill/>
        </p:spPr>
        <p:txBody>
          <a:bodyPr wrap="square" rtlCol="0">
            <a:spAutoFit/>
          </a:bodyPr>
          <a:lstStyle/>
          <a:p>
            <a:pPr algn="ctr"/>
            <a:r>
              <a:rPr lang="en-US" sz="4000" b="1" dirty="0" err="1" smtClean="0"/>
              <a:t>Intuicionismo</a:t>
            </a:r>
            <a:r>
              <a:rPr lang="en-US" sz="4000" b="1" dirty="0" smtClean="0"/>
              <a:t> moral</a:t>
            </a:r>
          </a:p>
          <a:p>
            <a:endParaRPr lang="en-US" sz="3200" b="1" dirty="0"/>
          </a:p>
          <a:p>
            <a:r>
              <a:rPr lang="en-US" sz="3200" b="1" dirty="0" err="1" smtClean="0"/>
              <a:t>Sostiene</a:t>
            </a:r>
            <a:r>
              <a:rPr lang="en-US" sz="3200" b="1" dirty="0" smtClean="0"/>
              <a:t> </a:t>
            </a:r>
            <a:r>
              <a:rPr lang="en-US" sz="3200" b="1" dirty="0" err="1" smtClean="0"/>
              <a:t>que</a:t>
            </a:r>
            <a:r>
              <a:rPr lang="en-US" sz="3200" b="1" dirty="0" smtClean="0"/>
              <a:t> </a:t>
            </a:r>
            <a:r>
              <a:rPr lang="en-US" sz="3200" b="1" dirty="0" err="1" smtClean="0">
                <a:solidFill>
                  <a:srgbClr val="FF0000"/>
                </a:solidFill>
              </a:rPr>
              <a:t>cada</a:t>
            </a:r>
            <a:r>
              <a:rPr lang="en-US" sz="3200" b="1" dirty="0" smtClean="0">
                <a:solidFill>
                  <a:srgbClr val="FF0000"/>
                </a:solidFill>
              </a:rPr>
              <a:t> </a:t>
            </a:r>
            <a:r>
              <a:rPr lang="en-US" sz="3200" b="1" dirty="0" err="1" smtClean="0">
                <a:solidFill>
                  <a:srgbClr val="FF0000"/>
                </a:solidFill>
              </a:rPr>
              <a:t>acto</a:t>
            </a:r>
            <a:r>
              <a:rPr lang="en-US" sz="3200" b="1" dirty="0" smtClean="0">
                <a:solidFill>
                  <a:srgbClr val="FF0000"/>
                </a:solidFill>
              </a:rPr>
              <a:t> </a:t>
            </a:r>
            <a:r>
              <a:rPr lang="en-US" sz="3200" b="1" dirty="0" err="1" smtClean="0">
                <a:solidFill>
                  <a:srgbClr val="FF0000"/>
                </a:solidFill>
              </a:rPr>
              <a:t>es</a:t>
            </a:r>
            <a:r>
              <a:rPr lang="en-US" sz="3200" b="1" dirty="0" smtClean="0">
                <a:solidFill>
                  <a:srgbClr val="FF0000"/>
                </a:solidFill>
              </a:rPr>
              <a:t> </a:t>
            </a:r>
            <a:r>
              <a:rPr lang="en-US" sz="3200" b="1" dirty="0" err="1" smtClean="0">
                <a:solidFill>
                  <a:srgbClr val="FF0000"/>
                </a:solidFill>
              </a:rPr>
              <a:t>bueno</a:t>
            </a:r>
            <a:r>
              <a:rPr lang="en-US" sz="3200" b="1" dirty="0" smtClean="0">
                <a:solidFill>
                  <a:srgbClr val="FF0000"/>
                </a:solidFill>
              </a:rPr>
              <a:t> o </a:t>
            </a:r>
            <a:r>
              <a:rPr lang="en-US" sz="3200" b="1" dirty="0" err="1" smtClean="0">
                <a:solidFill>
                  <a:srgbClr val="FF0000"/>
                </a:solidFill>
              </a:rPr>
              <a:t>malo</a:t>
            </a:r>
            <a:r>
              <a:rPr lang="en-US" sz="3200" b="1" dirty="0" smtClean="0">
                <a:solidFill>
                  <a:srgbClr val="FF0000"/>
                </a:solidFill>
              </a:rPr>
              <a:t> </a:t>
            </a:r>
            <a:r>
              <a:rPr lang="en-US" sz="3200" b="1" i="1" u="sng" dirty="0" smtClean="0">
                <a:solidFill>
                  <a:srgbClr val="FF0000"/>
                </a:solidFill>
              </a:rPr>
              <a:t>en </a:t>
            </a:r>
            <a:r>
              <a:rPr lang="en-US" sz="3200" b="1" i="1" u="sng" dirty="0" err="1" smtClean="0">
                <a:solidFill>
                  <a:srgbClr val="FF0000"/>
                </a:solidFill>
              </a:rPr>
              <a:t>si</a:t>
            </a:r>
            <a:r>
              <a:rPr lang="en-US" sz="3200" b="1" dirty="0" smtClean="0"/>
              <a:t>, y </a:t>
            </a:r>
            <a:r>
              <a:rPr lang="en-US" sz="3200" b="1" dirty="0" err="1" smtClean="0"/>
              <a:t>que</a:t>
            </a:r>
            <a:r>
              <a:rPr lang="en-US" sz="3200" b="1" dirty="0" smtClean="0"/>
              <a:t> </a:t>
            </a:r>
            <a:r>
              <a:rPr lang="en-US" sz="3200" b="1" u="sng" dirty="0" err="1" smtClean="0"/>
              <a:t>cada</a:t>
            </a:r>
            <a:r>
              <a:rPr lang="en-US" sz="3200" b="1" u="sng" dirty="0" smtClean="0"/>
              <a:t> </a:t>
            </a:r>
            <a:r>
              <a:rPr lang="en-US" sz="3200" b="1" u="sng" dirty="0" err="1" smtClean="0"/>
              <a:t>uno</a:t>
            </a:r>
            <a:r>
              <a:rPr lang="en-US" sz="3200" b="1" u="sng" dirty="0" smtClean="0"/>
              <a:t> de </a:t>
            </a:r>
            <a:r>
              <a:rPr lang="en-US" sz="3200" b="1" u="sng" dirty="0" err="1" smtClean="0"/>
              <a:t>nosotros</a:t>
            </a:r>
            <a:r>
              <a:rPr lang="en-US" sz="3200" b="1" u="sng" dirty="0" smtClean="0"/>
              <a:t> </a:t>
            </a:r>
            <a:r>
              <a:rPr lang="en-US" sz="3200" b="1" u="sng" dirty="0" err="1" smtClean="0"/>
              <a:t>tiene</a:t>
            </a:r>
            <a:r>
              <a:rPr lang="en-US" sz="3200" b="1" u="sng" dirty="0" smtClean="0"/>
              <a:t> </a:t>
            </a:r>
            <a:r>
              <a:rPr lang="en-US" sz="3200" b="1" u="sng" dirty="0" err="1" smtClean="0"/>
              <a:t>una</a:t>
            </a:r>
            <a:r>
              <a:rPr lang="en-US" sz="3200" b="1" u="sng" dirty="0" smtClean="0"/>
              <a:t> idea de lo </a:t>
            </a:r>
            <a:r>
              <a:rPr lang="en-US" sz="3200" b="1" u="sng" dirty="0" err="1" smtClean="0"/>
              <a:t>que</a:t>
            </a:r>
            <a:r>
              <a:rPr lang="en-US" sz="3200" b="1" u="sng" dirty="0" smtClean="0"/>
              <a:t> </a:t>
            </a:r>
            <a:r>
              <a:rPr lang="en-US" sz="3200" b="1" u="sng" dirty="0" err="1" smtClean="0"/>
              <a:t>acto</a:t>
            </a:r>
            <a:r>
              <a:rPr lang="en-US" sz="3200" b="1" u="sng" dirty="0" smtClean="0"/>
              <a:t> </a:t>
            </a:r>
            <a:r>
              <a:rPr lang="en-US" sz="3200" b="1" u="sng" dirty="0" err="1" smtClean="0"/>
              <a:t>es</a:t>
            </a:r>
            <a:r>
              <a:rPr lang="en-US" sz="3200" b="1" u="sng" dirty="0" smtClean="0"/>
              <a:t> </a:t>
            </a:r>
            <a:r>
              <a:rPr lang="en-US" sz="3200" b="1" u="sng" dirty="0" err="1" smtClean="0"/>
              <a:t>bueno</a:t>
            </a:r>
            <a:r>
              <a:rPr lang="en-US" sz="3200" b="1" u="sng" dirty="0" smtClean="0"/>
              <a:t> y </a:t>
            </a:r>
            <a:r>
              <a:rPr lang="en-US" sz="3200" b="1" u="sng" dirty="0" err="1" smtClean="0"/>
              <a:t>que</a:t>
            </a:r>
            <a:r>
              <a:rPr lang="en-US" sz="3200" b="1" u="sng" dirty="0" smtClean="0"/>
              <a:t> </a:t>
            </a:r>
            <a:r>
              <a:rPr lang="en-US" sz="3200" b="1" u="sng" dirty="0" err="1" smtClean="0"/>
              <a:t>es</a:t>
            </a:r>
            <a:r>
              <a:rPr lang="en-US" sz="3200" b="1" u="sng" dirty="0" smtClean="0"/>
              <a:t> </a:t>
            </a:r>
            <a:r>
              <a:rPr lang="en-US" sz="3200" b="1" u="sng" dirty="0" err="1" smtClean="0"/>
              <a:t>malo</a:t>
            </a:r>
            <a:r>
              <a:rPr lang="en-US" sz="3200" b="1" dirty="0" smtClean="0"/>
              <a:t>.</a:t>
            </a:r>
          </a:p>
          <a:p>
            <a:endParaRPr lang="en-US" sz="3200" b="1" dirty="0" smtClean="0"/>
          </a:p>
          <a:p>
            <a:r>
              <a:rPr lang="en-US" sz="3200" b="1" dirty="0" smtClean="0"/>
              <a:t>Con </a:t>
            </a:r>
            <a:r>
              <a:rPr lang="en-US" sz="3200" b="1" dirty="0" err="1" smtClean="0"/>
              <a:t>esta</a:t>
            </a:r>
            <a:r>
              <a:rPr lang="en-US" sz="3200" b="1" dirty="0" smtClean="0"/>
              <a:t> vision no hay </a:t>
            </a:r>
            <a:r>
              <a:rPr lang="en-US" sz="3200" b="1" dirty="0" err="1" smtClean="0"/>
              <a:t>necesidad</a:t>
            </a:r>
            <a:r>
              <a:rPr lang="en-US" sz="3200" b="1" dirty="0" smtClean="0"/>
              <a:t> de </a:t>
            </a:r>
            <a:r>
              <a:rPr lang="en-US" sz="3200" b="1" dirty="0" err="1" smtClean="0"/>
              <a:t>una</a:t>
            </a:r>
            <a:r>
              <a:rPr lang="en-US" sz="3200" b="1" dirty="0" smtClean="0"/>
              <a:t> </a:t>
            </a:r>
            <a:r>
              <a:rPr lang="en-US" sz="3200" b="1" dirty="0" err="1" smtClean="0"/>
              <a:t>teoria</a:t>
            </a:r>
            <a:r>
              <a:rPr lang="en-US" sz="3200" b="1" dirty="0" smtClean="0"/>
              <a:t> de la </a:t>
            </a:r>
            <a:r>
              <a:rPr lang="en-US" sz="3200" b="1" dirty="0" err="1" smtClean="0"/>
              <a:t>etica</a:t>
            </a:r>
            <a:r>
              <a:rPr lang="en-US" sz="3200" b="1" dirty="0" smtClean="0"/>
              <a:t> </a:t>
            </a:r>
            <a:r>
              <a:rPr lang="en-US" sz="3200" b="1" dirty="0" err="1" smtClean="0"/>
              <a:t>ni</a:t>
            </a:r>
            <a:r>
              <a:rPr lang="en-US" sz="3200" b="1" dirty="0" smtClean="0"/>
              <a:t> </a:t>
            </a:r>
            <a:r>
              <a:rPr lang="en-US" sz="3200" b="1" dirty="0" err="1" smtClean="0"/>
              <a:t>bioetica</a:t>
            </a:r>
            <a:endParaRPr lang="en-US" sz="3200" b="1" dirty="0" smtClean="0"/>
          </a:p>
          <a:p>
            <a:endParaRPr lang="en-US" sz="3200" b="1" dirty="0"/>
          </a:p>
          <a:p>
            <a:r>
              <a:rPr lang="en-US" sz="3200" b="1" dirty="0" smtClean="0"/>
              <a:t>No </a:t>
            </a:r>
            <a:r>
              <a:rPr lang="en-US" sz="3200" b="1" dirty="0" err="1" smtClean="0"/>
              <a:t>es</a:t>
            </a:r>
            <a:r>
              <a:rPr lang="en-US" sz="3200" b="1" dirty="0" smtClean="0"/>
              <a:t> </a:t>
            </a:r>
            <a:r>
              <a:rPr lang="en-US" sz="3200" b="1" dirty="0" err="1" smtClean="0"/>
              <a:t>una</a:t>
            </a:r>
            <a:r>
              <a:rPr lang="en-US" sz="3200" b="1" dirty="0" smtClean="0"/>
              <a:t> </a:t>
            </a:r>
            <a:r>
              <a:rPr lang="en-US" sz="3200" b="1" dirty="0" err="1" smtClean="0"/>
              <a:t>teoria</a:t>
            </a:r>
            <a:r>
              <a:rPr lang="en-US" sz="3200" b="1" dirty="0" smtClean="0"/>
              <a:t> </a:t>
            </a:r>
            <a:r>
              <a:rPr lang="en-US" sz="3200" b="1" dirty="0" err="1" smtClean="0"/>
              <a:t>ni</a:t>
            </a:r>
            <a:r>
              <a:rPr lang="en-US" sz="3200" b="1" dirty="0" smtClean="0"/>
              <a:t> </a:t>
            </a:r>
            <a:r>
              <a:rPr lang="en-US" sz="3200" b="1" dirty="0" err="1" smtClean="0"/>
              <a:t>muy</a:t>
            </a:r>
            <a:r>
              <a:rPr lang="en-US" sz="3200" b="1" dirty="0" smtClean="0"/>
              <a:t> </a:t>
            </a:r>
            <a:r>
              <a:rPr lang="en-US" sz="3200" b="1" dirty="0" err="1" smtClean="0"/>
              <a:t>clara</a:t>
            </a:r>
            <a:r>
              <a:rPr lang="en-US" sz="3200" b="1" dirty="0" smtClean="0"/>
              <a:t> </a:t>
            </a:r>
            <a:r>
              <a:rPr lang="en-US" sz="3200" b="1" dirty="0" err="1" smtClean="0"/>
              <a:t>ni</a:t>
            </a:r>
            <a:r>
              <a:rPr lang="en-US" sz="3200" b="1" dirty="0" smtClean="0"/>
              <a:t> </a:t>
            </a:r>
            <a:r>
              <a:rPr lang="en-US" sz="3200" b="1" dirty="0" err="1" smtClean="0"/>
              <a:t>muy</a:t>
            </a:r>
            <a:r>
              <a:rPr lang="en-US" sz="3200" b="1" dirty="0" smtClean="0"/>
              <a:t> </a:t>
            </a:r>
            <a:r>
              <a:rPr lang="en-US" sz="3200" b="1" dirty="0" err="1" smtClean="0"/>
              <a:t>util</a:t>
            </a:r>
            <a:endParaRPr lang="en-US" sz="3200" b="1" dirty="0" smtClean="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14400"/>
            <a:ext cx="9144000" cy="4647426"/>
          </a:xfrm>
          <a:prstGeom prst="rect">
            <a:avLst/>
          </a:prstGeom>
          <a:noFill/>
        </p:spPr>
        <p:txBody>
          <a:bodyPr wrap="square" rtlCol="0">
            <a:spAutoFit/>
          </a:bodyPr>
          <a:lstStyle/>
          <a:p>
            <a:pPr algn="ctr"/>
            <a:r>
              <a:rPr lang="en-US" sz="4000" b="1" dirty="0" err="1" smtClean="0"/>
              <a:t>Positivismo</a:t>
            </a:r>
            <a:r>
              <a:rPr lang="en-US" sz="4000" b="1" dirty="0" smtClean="0"/>
              <a:t> moral</a:t>
            </a:r>
          </a:p>
          <a:p>
            <a:endParaRPr lang="en-US" sz="3200" b="1" dirty="0" smtClean="0"/>
          </a:p>
          <a:p>
            <a:r>
              <a:rPr lang="en-US" sz="3200" b="1" dirty="0" smtClean="0"/>
              <a:t>Se </a:t>
            </a:r>
            <a:r>
              <a:rPr lang="en-US" sz="3200" b="1" dirty="0" err="1" smtClean="0"/>
              <a:t>desentiende</a:t>
            </a:r>
            <a:r>
              <a:rPr lang="en-US" sz="3200" b="1" dirty="0" smtClean="0"/>
              <a:t> de los </a:t>
            </a:r>
            <a:r>
              <a:rPr lang="en-US" sz="3200" b="1" dirty="0" err="1" smtClean="0"/>
              <a:t>problemas</a:t>
            </a:r>
            <a:r>
              <a:rPr lang="en-US" sz="3200" b="1" dirty="0" smtClean="0"/>
              <a:t> </a:t>
            </a:r>
            <a:r>
              <a:rPr lang="en-US" sz="3200" b="1" dirty="0" err="1" smtClean="0"/>
              <a:t>morales</a:t>
            </a:r>
            <a:r>
              <a:rPr lang="en-US" sz="3200" b="1" dirty="0" smtClean="0"/>
              <a:t> y </a:t>
            </a:r>
            <a:r>
              <a:rPr lang="en-US" sz="3200" b="1" dirty="0" err="1" smtClean="0"/>
              <a:t>deja</a:t>
            </a:r>
            <a:r>
              <a:rPr lang="en-US" sz="3200" b="1" dirty="0" smtClean="0"/>
              <a:t> los </a:t>
            </a:r>
            <a:r>
              <a:rPr lang="en-US" sz="3200" b="1" dirty="0" err="1" smtClean="0"/>
              <a:t>problemas</a:t>
            </a:r>
            <a:r>
              <a:rPr lang="en-US" sz="3200" b="1" dirty="0" smtClean="0"/>
              <a:t> </a:t>
            </a:r>
            <a:r>
              <a:rPr lang="en-US" sz="3200" b="1" dirty="0" err="1" smtClean="0"/>
              <a:t>eticos</a:t>
            </a:r>
            <a:r>
              <a:rPr lang="en-US" sz="3200" b="1" dirty="0" smtClean="0"/>
              <a:t> </a:t>
            </a:r>
            <a:r>
              <a:rPr lang="en-US" sz="3200" b="1" dirty="0" err="1" smtClean="0"/>
              <a:t>relegados</a:t>
            </a:r>
            <a:r>
              <a:rPr lang="en-US" sz="3200" b="1" dirty="0" smtClean="0"/>
              <a:t> al campo de la ley:</a:t>
            </a:r>
          </a:p>
          <a:p>
            <a:endParaRPr lang="en-US" sz="3200" b="1" dirty="0"/>
          </a:p>
          <a:p>
            <a:r>
              <a:rPr lang="en-US" sz="3200" b="1" dirty="0" err="1" smtClean="0">
                <a:solidFill>
                  <a:srgbClr val="FF0000"/>
                </a:solidFill>
              </a:rPr>
              <a:t>Es</a:t>
            </a:r>
            <a:r>
              <a:rPr lang="en-US" sz="3200" b="1" dirty="0" smtClean="0">
                <a:solidFill>
                  <a:srgbClr val="FF0000"/>
                </a:solidFill>
              </a:rPr>
              <a:t> moral lo </a:t>
            </a:r>
            <a:r>
              <a:rPr lang="en-US" sz="3200" b="1" dirty="0" err="1" smtClean="0">
                <a:solidFill>
                  <a:srgbClr val="FF0000"/>
                </a:solidFill>
              </a:rPr>
              <a:t>que</a:t>
            </a:r>
            <a:r>
              <a:rPr lang="en-US" sz="3200" b="1" dirty="0" smtClean="0">
                <a:solidFill>
                  <a:srgbClr val="FF0000"/>
                </a:solidFill>
              </a:rPr>
              <a:t> </a:t>
            </a:r>
            <a:r>
              <a:rPr lang="en-US" sz="3200" b="1" dirty="0" err="1" smtClean="0">
                <a:solidFill>
                  <a:srgbClr val="FF0000"/>
                </a:solidFill>
              </a:rPr>
              <a:t>es</a:t>
            </a:r>
            <a:r>
              <a:rPr lang="en-US" sz="3200" b="1" dirty="0" smtClean="0">
                <a:solidFill>
                  <a:srgbClr val="FF0000"/>
                </a:solidFill>
              </a:rPr>
              <a:t> legal</a:t>
            </a:r>
            <a:r>
              <a:rPr lang="en-US" sz="3200" b="1" dirty="0" smtClean="0"/>
              <a:t>, y el </a:t>
            </a:r>
            <a:r>
              <a:rPr lang="en-US" sz="3200" b="1" dirty="0" err="1" smtClean="0"/>
              <a:t>legislador</a:t>
            </a:r>
            <a:r>
              <a:rPr lang="en-US" sz="3200" b="1" dirty="0" smtClean="0"/>
              <a:t> </a:t>
            </a:r>
            <a:r>
              <a:rPr lang="en-US" sz="3200" b="1" dirty="0" err="1" smtClean="0"/>
              <a:t>es</a:t>
            </a:r>
            <a:r>
              <a:rPr lang="en-US" sz="3200" b="1" dirty="0" smtClean="0"/>
              <a:t> el </a:t>
            </a:r>
            <a:r>
              <a:rPr lang="en-US" sz="3200" b="1" dirty="0" err="1" smtClean="0"/>
              <a:t>que</a:t>
            </a:r>
            <a:r>
              <a:rPr lang="en-US" sz="3200" b="1" dirty="0" smtClean="0"/>
              <a:t> </a:t>
            </a:r>
            <a:r>
              <a:rPr lang="en-US" sz="3200" b="1" dirty="0" err="1" smtClean="0"/>
              <a:t>tiene</a:t>
            </a:r>
            <a:r>
              <a:rPr lang="en-US" sz="3200" b="1" dirty="0" smtClean="0"/>
              <a:t> </a:t>
            </a:r>
            <a:r>
              <a:rPr lang="en-US" sz="3200" b="1" dirty="0" err="1" smtClean="0"/>
              <a:t>que</a:t>
            </a:r>
            <a:r>
              <a:rPr lang="en-US" sz="3200" b="1" dirty="0" smtClean="0"/>
              <a:t> </a:t>
            </a:r>
            <a:r>
              <a:rPr lang="en-US" sz="3200" b="1" dirty="0" err="1" smtClean="0"/>
              <a:t>decidir</a:t>
            </a:r>
            <a:r>
              <a:rPr lang="en-US" sz="3200" b="1" dirty="0" smtClean="0"/>
              <a:t>.</a:t>
            </a:r>
          </a:p>
          <a:p>
            <a:endParaRPr lang="en-US" sz="3200" b="1" dirty="0"/>
          </a:p>
          <a:p>
            <a:r>
              <a:rPr lang="en-US" sz="3200" b="1" dirty="0" err="1" smtClean="0"/>
              <a:t>Tampoco</a:t>
            </a:r>
            <a:r>
              <a:rPr lang="en-US" sz="3200" b="1" dirty="0" smtClean="0"/>
              <a:t> </a:t>
            </a:r>
            <a:r>
              <a:rPr lang="en-US" sz="3200" b="1" dirty="0" err="1" smtClean="0"/>
              <a:t>es</a:t>
            </a:r>
            <a:r>
              <a:rPr lang="en-US" sz="3200" b="1" dirty="0" smtClean="0"/>
              <a:t> </a:t>
            </a:r>
            <a:r>
              <a:rPr lang="en-US" sz="3200" b="1" dirty="0" err="1" smtClean="0"/>
              <a:t>una</a:t>
            </a:r>
            <a:r>
              <a:rPr lang="en-US" sz="3200" b="1" dirty="0" smtClean="0"/>
              <a:t> </a:t>
            </a:r>
            <a:r>
              <a:rPr lang="en-US" sz="3200" b="1" dirty="0" err="1" smtClean="0"/>
              <a:t>teoria</a:t>
            </a:r>
            <a:r>
              <a:rPr lang="en-US" sz="3200" b="1" dirty="0" smtClean="0"/>
              <a:t> </a:t>
            </a:r>
            <a:r>
              <a:rPr lang="en-US" sz="3200" b="1" dirty="0" err="1" smtClean="0"/>
              <a:t>muy</a:t>
            </a:r>
            <a:r>
              <a:rPr lang="en-US" sz="3200" b="1" dirty="0" smtClean="0"/>
              <a:t> util.</a:t>
            </a:r>
            <a:endParaRPr lang="en-US" sz="3200" b="1" dirty="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28600"/>
            <a:ext cx="9144000" cy="6124754"/>
          </a:xfrm>
          <a:prstGeom prst="rect">
            <a:avLst/>
          </a:prstGeom>
          <a:noFill/>
        </p:spPr>
        <p:txBody>
          <a:bodyPr wrap="square" rtlCol="0">
            <a:spAutoFit/>
          </a:bodyPr>
          <a:lstStyle/>
          <a:p>
            <a:pPr algn="ctr"/>
            <a:r>
              <a:rPr lang="en-US" sz="4000" b="1" dirty="0" err="1" smtClean="0"/>
              <a:t>Hedonismo</a:t>
            </a:r>
            <a:r>
              <a:rPr lang="en-US" sz="4000" b="1" dirty="0" smtClean="0"/>
              <a:t> moral</a:t>
            </a:r>
          </a:p>
          <a:p>
            <a:endParaRPr lang="en-US" sz="3200" b="1" dirty="0" smtClean="0"/>
          </a:p>
          <a:p>
            <a:r>
              <a:rPr lang="en-US" sz="3200" b="1" dirty="0" err="1" smtClean="0"/>
              <a:t>Es</a:t>
            </a:r>
            <a:r>
              <a:rPr lang="en-US" sz="3200" b="1" dirty="0" smtClean="0"/>
              <a:t> </a:t>
            </a:r>
            <a:r>
              <a:rPr lang="en-US" sz="3200" b="1" dirty="0" err="1" smtClean="0"/>
              <a:t>basado</a:t>
            </a:r>
            <a:r>
              <a:rPr lang="en-US" sz="3200" b="1" dirty="0" smtClean="0"/>
              <a:t> </a:t>
            </a:r>
            <a:r>
              <a:rPr lang="en-US" sz="3200" b="1" dirty="0" err="1" smtClean="0"/>
              <a:t>sobre</a:t>
            </a:r>
            <a:r>
              <a:rPr lang="en-US" sz="3200" b="1" dirty="0" smtClean="0"/>
              <a:t> el simple </a:t>
            </a:r>
            <a:r>
              <a:rPr lang="en-US" sz="3200" b="1" dirty="0" err="1" smtClean="0"/>
              <a:t>concepto</a:t>
            </a:r>
            <a:r>
              <a:rPr lang="en-US" sz="3200" b="1" dirty="0" smtClean="0"/>
              <a:t> </a:t>
            </a:r>
            <a:r>
              <a:rPr lang="en-US" sz="3200" b="1" dirty="0" err="1" smtClean="0"/>
              <a:t>que</a:t>
            </a:r>
            <a:r>
              <a:rPr lang="en-US" sz="3200" b="1" dirty="0" smtClean="0"/>
              <a:t> </a:t>
            </a:r>
            <a:r>
              <a:rPr lang="en-US" sz="3200" b="1" dirty="0" smtClean="0">
                <a:solidFill>
                  <a:srgbClr val="FF0000"/>
                </a:solidFill>
              </a:rPr>
              <a:t>el placer </a:t>
            </a:r>
            <a:r>
              <a:rPr lang="en-US" sz="3200" b="1" dirty="0" err="1" smtClean="0">
                <a:solidFill>
                  <a:srgbClr val="FF0000"/>
                </a:solidFill>
              </a:rPr>
              <a:t>es</a:t>
            </a:r>
            <a:r>
              <a:rPr lang="en-US" sz="3200" b="1" dirty="0" smtClean="0">
                <a:solidFill>
                  <a:srgbClr val="FF0000"/>
                </a:solidFill>
              </a:rPr>
              <a:t> </a:t>
            </a:r>
            <a:r>
              <a:rPr lang="en-US" sz="3200" b="1" dirty="0" err="1" smtClean="0">
                <a:solidFill>
                  <a:srgbClr val="FF0000"/>
                </a:solidFill>
              </a:rPr>
              <a:t>bueno</a:t>
            </a:r>
            <a:r>
              <a:rPr lang="en-US" sz="3200" b="1" dirty="0" smtClean="0">
                <a:solidFill>
                  <a:srgbClr val="FF0000"/>
                </a:solidFill>
              </a:rPr>
              <a:t> y el dolor </a:t>
            </a:r>
            <a:r>
              <a:rPr lang="en-US" sz="3200" b="1" dirty="0" err="1" smtClean="0">
                <a:solidFill>
                  <a:srgbClr val="FF0000"/>
                </a:solidFill>
              </a:rPr>
              <a:t>es</a:t>
            </a:r>
            <a:r>
              <a:rPr lang="en-US" sz="3200" b="1" dirty="0" smtClean="0">
                <a:solidFill>
                  <a:srgbClr val="FF0000"/>
                </a:solidFill>
              </a:rPr>
              <a:t> </a:t>
            </a:r>
            <a:r>
              <a:rPr lang="en-US" sz="3200" b="1" dirty="0" err="1" smtClean="0">
                <a:solidFill>
                  <a:srgbClr val="FF0000"/>
                </a:solidFill>
              </a:rPr>
              <a:t>malo</a:t>
            </a:r>
            <a:r>
              <a:rPr lang="en-US" sz="3200" b="1" dirty="0" smtClean="0"/>
              <a:t>.</a:t>
            </a:r>
          </a:p>
          <a:p>
            <a:endParaRPr lang="en-US" sz="3200" b="1" dirty="0"/>
          </a:p>
          <a:p>
            <a:r>
              <a:rPr lang="en-US" sz="3200" b="1" dirty="0" err="1" smtClean="0"/>
              <a:t>Epicuro</a:t>
            </a:r>
            <a:r>
              <a:rPr lang="en-US" sz="3200" b="1" dirty="0" smtClean="0"/>
              <a:t>, el </a:t>
            </a:r>
            <a:r>
              <a:rPr lang="en-US" sz="3200" b="1" dirty="0" err="1" smtClean="0"/>
              <a:t>griego</a:t>
            </a:r>
            <a:r>
              <a:rPr lang="en-US" sz="3200" b="1" dirty="0" smtClean="0"/>
              <a:t> </a:t>
            </a:r>
            <a:r>
              <a:rPr lang="en-US" sz="3200" b="1" dirty="0" err="1" smtClean="0"/>
              <a:t>fundador</a:t>
            </a:r>
            <a:r>
              <a:rPr lang="en-US" sz="3200" b="1" dirty="0" smtClean="0"/>
              <a:t> del </a:t>
            </a:r>
            <a:r>
              <a:rPr lang="en-US" sz="3200" b="1" dirty="0" err="1" smtClean="0"/>
              <a:t>movimiento</a:t>
            </a:r>
            <a:r>
              <a:rPr lang="en-US" sz="3200" b="1" dirty="0" smtClean="0"/>
              <a:t>, </a:t>
            </a:r>
            <a:r>
              <a:rPr lang="en-US" sz="3200" b="1" dirty="0" err="1" smtClean="0"/>
              <a:t>sostenia</a:t>
            </a:r>
            <a:r>
              <a:rPr lang="en-US" sz="3200" b="1" dirty="0" smtClean="0"/>
              <a:t> </a:t>
            </a:r>
            <a:r>
              <a:rPr lang="en-US" sz="3200" b="1" dirty="0" err="1" smtClean="0"/>
              <a:t>que</a:t>
            </a:r>
            <a:r>
              <a:rPr lang="en-US" sz="3200" b="1" dirty="0" smtClean="0"/>
              <a:t> entre los </a:t>
            </a:r>
            <a:r>
              <a:rPr lang="en-US" sz="3200" b="1" dirty="0" err="1" smtClean="0"/>
              <a:t>placeres</a:t>
            </a:r>
            <a:r>
              <a:rPr lang="en-US" sz="3200" b="1" dirty="0" smtClean="0"/>
              <a:t>, los del </a:t>
            </a:r>
            <a:r>
              <a:rPr lang="en-US" sz="3200" b="1" dirty="0" err="1" smtClean="0"/>
              <a:t>espiritu</a:t>
            </a:r>
            <a:r>
              <a:rPr lang="en-US" sz="3200" b="1" dirty="0" smtClean="0"/>
              <a:t> son los mas </a:t>
            </a:r>
            <a:r>
              <a:rPr lang="en-US" sz="3200" b="1" dirty="0" err="1" smtClean="0"/>
              <a:t>elevados</a:t>
            </a:r>
            <a:r>
              <a:rPr lang="en-US" sz="3200" b="1" dirty="0" smtClean="0"/>
              <a:t> y son los </a:t>
            </a:r>
            <a:r>
              <a:rPr lang="en-US" sz="3200" b="1" dirty="0" err="1" smtClean="0"/>
              <a:t>cuya</a:t>
            </a:r>
            <a:r>
              <a:rPr lang="en-US" sz="3200" b="1" dirty="0" smtClean="0"/>
              <a:t> </a:t>
            </a:r>
            <a:r>
              <a:rPr lang="en-US" sz="3200" b="1" dirty="0" err="1" smtClean="0"/>
              <a:t>satisfaccion</a:t>
            </a:r>
            <a:r>
              <a:rPr lang="en-US" sz="3200" b="1" dirty="0" smtClean="0"/>
              <a:t> </a:t>
            </a:r>
            <a:r>
              <a:rPr lang="en-US" sz="3200" b="1" dirty="0" err="1" smtClean="0"/>
              <a:t>tiene</a:t>
            </a:r>
            <a:r>
              <a:rPr lang="en-US" sz="3200" b="1" dirty="0" smtClean="0"/>
              <a:t> </a:t>
            </a:r>
            <a:r>
              <a:rPr lang="en-US" sz="3200" b="1" dirty="0" err="1" smtClean="0"/>
              <a:t>que</a:t>
            </a:r>
            <a:r>
              <a:rPr lang="en-US" sz="3200" b="1" dirty="0" smtClean="0"/>
              <a:t> </a:t>
            </a:r>
            <a:r>
              <a:rPr lang="en-US" sz="3200" b="1" dirty="0" err="1" smtClean="0"/>
              <a:t>ser</a:t>
            </a:r>
            <a:r>
              <a:rPr lang="en-US" sz="3200" b="1" dirty="0" smtClean="0"/>
              <a:t> </a:t>
            </a:r>
            <a:r>
              <a:rPr lang="en-US" sz="3200" b="1" dirty="0" err="1" smtClean="0"/>
              <a:t>priorizada</a:t>
            </a:r>
            <a:r>
              <a:rPr lang="en-US" sz="3200" b="1" dirty="0" smtClean="0"/>
              <a:t>.</a:t>
            </a:r>
          </a:p>
          <a:p>
            <a:endParaRPr lang="en-US" sz="3200" b="1" dirty="0"/>
          </a:p>
          <a:p>
            <a:r>
              <a:rPr lang="en-US" sz="3200" b="1" dirty="0" smtClean="0"/>
              <a:t>El principio </a:t>
            </a:r>
            <a:r>
              <a:rPr lang="en-US" sz="3200" b="1" dirty="0" err="1" smtClean="0"/>
              <a:t>es</a:t>
            </a:r>
            <a:r>
              <a:rPr lang="en-US" sz="3200" b="1" dirty="0" smtClean="0"/>
              <a:t> </a:t>
            </a:r>
            <a:r>
              <a:rPr lang="en-US" sz="3200" b="1" dirty="0" err="1" smtClean="0"/>
              <a:t>bueno</a:t>
            </a:r>
            <a:r>
              <a:rPr lang="en-US" sz="3200" b="1" dirty="0" smtClean="0"/>
              <a:t>, </a:t>
            </a:r>
            <a:r>
              <a:rPr lang="en-US" sz="3200" b="1" u="sng" dirty="0" err="1" smtClean="0"/>
              <a:t>pero</a:t>
            </a:r>
            <a:r>
              <a:rPr lang="en-US" sz="3200" b="1" u="sng" dirty="0" smtClean="0"/>
              <a:t> </a:t>
            </a:r>
            <a:r>
              <a:rPr lang="en-US" sz="3200" b="1" u="sng" dirty="0" err="1" smtClean="0"/>
              <a:t>tampoco</a:t>
            </a:r>
            <a:r>
              <a:rPr lang="en-US" sz="3200" b="1" u="sng" dirty="0" smtClean="0"/>
              <a:t> </a:t>
            </a:r>
            <a:r>
              <a:rPr lang="en-US" sz="3200" b="1" u="sng" dirty="0" err="1" smtClean="0"/>
              <a:t>es</a:t>
            </a:r>
            <a:r>
              <a:rPr lang="en-US" sz="3200" b="1" u="sng" dirty="0" smtClean="0"/>
              <a:t> </a:t>
            </a:r>
            <a:r>
              <a:rPr lang="en-US" sz="3200" b="1" u="sng" dirty="0" err="1" smtClean="0"/>
              <a:t>muy</a:t>
            </a:r>
            <a:r>
              <a:rPr lang="en-US" sz="3200" b="1" u="sng" dirty="0" smtClean="0"/>
              <a:t> </a:t>
            </a:r>
            <a:r>
              <a:rPr lang="en-US" sz="3200" b="1" u="sng" dirty="0" err="1" smtClean="0"/>
              <a:t>util</a:t>
            </a:r>
            <a:r>
              <a:rPr lang="en-US" sz="3200" b="1" u="sng" dirty="0" smtClean="0"/>
              <a:t> en </a:t>
            </a:r>
            <a:r>
              <a:rPr lang="en-US" sz="3200" b="1" u="sng" dirty="0" err="1" smtClean="0"/>
              <a:t>situaciones</a:t>
            </a:r>
            <a:r>
              <a:rPr lang="en-US" sz="3200" b="1" u="sng" dirty="0" smtClean="0"/>
              <a:t> </a:t>
            </a:r>
            <a:r>
              <a:rPr lang="en-US" sz="3200" b="1" u="sng" dirty="0" err="1" smtClean="0"/>
              <a:t>criticas</a:t>
            </a:r>
            <a:endParaRPr lang="en-US" sz="3200" b="1" u="sng" dirty="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304800"/>
            <a:ext cx="9144000" cy="5878532"/>
          </a:xfrm>
          <a:prstGeom prst="rect">
            <a:avLst/>
          </a:prstGeom>
          <a:noFill/>
        </p:spPr>
        <p:txBody>
          <a:bodyPr wrap="square" rtlCol="0">
            <a:spAutoFit/>
          </a:bodyPr>
          <a:lstStyle/>
          <a:p>
            <a:pPr algn="ctr"/>
            <a:r>
              <a:rPr lang="en-US" sz="4000" b="1" dirty="0" err="1" smtClean="0"/>
              <a:t>Utilitarismo</a:t>
            </a:r>
            <a:r>
              <a:rPr lang="en-US" sz="4000" b="1" dirty="0" smtClean="0"/>
              <a:t> moral</a:t>
            </a:r>
          </a:p>
          <a:p>
            <a:endParaRPr lang="en-US" sz="2800" b="1" dirty="0" smtClean="0"/>
          </a:p>
          <a:p>
            <a:r>
              <a:rPr lang="en-US" sz="2800" b="1" dirty="0" err="1" smtClean="0"/>
              <a:t>Desciende</a:t>
            </a:r>
            <a:r>
              <a:rPr lang="en-US" sz="2800" b="1" dirty="0" smtClean="0"/>
              <a:t> del </a:t>
            </a:r>
            <a:r>
              <a:rPr lang="en-US" sz="2800" b="1" dirty="0" err="1" smtClean="0"/>
              <a:t>hedonismo</a:t>
            </a:r>
            <a:r>
              <a:rPr lang="en-US" sz="2800" b="1" dirty="0" smtClean="0"/>
              <a:t>, y </a:t>
            </a:r>
            <a:r>
              <a:rPr lang="en-US" sz="2800" b="1" dirty="0" err="1" smtClean="0"/>
              <a:t>sostiene</a:t>
            </a:r>
            <a:r>
              <a:rPr lang="en-US" sz="2800" b="1" dirty="0" smtClean="0"/>
              <a:t> </a:t>
            </a:r>
            <a:r>
              <a:rPr lang="en-US" sz="2800" b="1" dirty="0" err="1" smtClean="0"/>
              <a:t>que</a:t>
            </a:r>
            <a:r>
              <a:rPr lang="en-US" sz="2800" b="1" dirty="0" smtClean="0"/>
              <a:t> </a:t>
            </a:r>
            <a:r>
              <a:rPr lang="en-US" sz="2800" b="1" dirty="0" smtClean="0">
                <a:solidFill>
                  <a:srgbClr val="FF0000"/>
                </a:solidFill>
              </a:rPr>
              <a:t>el </a:t>
            </a:r>
            <a:r>
              <a:rPr lang="en-US" sz="2800" b="1" dirty="0" err="1" smtClean="0">
                <a:solidFill>
                  <a:srgbClr val="FF0000"/>
                </a:solidFill>
              </a:rPr>
              <a:t>acto</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produce la mayor </a:t>
            </a:r>
            <a:r>
              <a:rPr lang="en-US" sz="2800" b="1" dirty="0" err="1" smtClean="0">
                <a:solidFill>
                  <a:srgbClr val="FF0000"/>
                </a:solidFill>
              </a:rPr>
              <a:t>felicidad</a:t>
            </a:r>
            <a:r>
              <a:rPr lang="en-US" sz="2800" b="1" dirty="0" smtClean="0">
                <a:solidFill>
                  <a:srgbClr val="FF0000"/>
                </a:solidFill>
              </a:rPr>
              <a:t> de la mayor parte de personas </a:t>
            </a:r>
            <a:r>
              <a:rPr lang="en-US" sz="2800" b="1" dirty="0" err="1" smtClean="0">
                <a:solidFill>
                  <a:srgbClr val="FF0000"/>
                </a:solidFill>
              </a:rPr>
              <a:t>es</a:t>
            </a:r>
            <a:r>
              <a:rPr lang="en-US" sz="2800" b="1" dirty="0" smtClean="0">
                <a:solidFill>
                  <a:srgbClr val="FF0000"/>
                </a:solidFill>
              </a:rPr>
              <a:t> el </a:t>
            </a:r>
            <a:r>
              <a:rPr lang="en-US" sz="2800" b="1" dirty="0" err="1" smtClean="0">
                <a:solidFill>
                  <a:srgbClr val="FF0000"/>
                </a:solidFill>
              </a:rPr>
              <a:t>que</a:t>
            </a:r>
            <a:r>
              <a:rPr lang="en-US" sz="2800" b="1" dirty="0" smtClean="0">
                <a:solidFill>
                  <a:srgbClr val="FF0000"/>
                </a:solidFill>
              </a:rPr>
              <a:t> </a:t>
            </a:r>
            <a:r>
              <a:rPr lang="en-US" sz="2800" b="1" dirty="0" err="1" smtClean="0">
                <a:solidFill>
                  <a:srgbClr val="FF0000"/>
                </a:solidFill>
              </a:rPr>
              <a:t>tiene</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a:t>
            </a:r>
            <a:r>
              <a:rPr lang="en-US" sz="2800" b="1" dirty="0" err="1" smtClean="0">
                <a:solidFill>
                  <a:srgbClr val="FF0000"/>
                </a:solidFill>
              </a:rPr>
              <a:t>ser</a:t>
            </a:r>
            <a:r>
              <a:rPr lang="en-US" sz="2800" b="1" dirty="0" smtClean="0">
                <a:solidFill>
                  <a:srgbClr val="FF0000"/>
                </a:solidFill>
              </a:rPr>
              <a:t> </a:t>
            </a:r>
            <a:r>
              <a:rPr lang="en-US" sz="2800" b="1" dirty="0" err="1" smtClean="0">
                <a:solidFill>
                  <a:srgbClr val="FF0000"/>
                </a:solidFill>
              </a:rPr>
              <a:t>realizado</a:t>
            </a:r>
            <a:endParaRPr lang="en-US" sz="2800" b="1" dirty="0" smtClean="0">
              <a:solidFill>
                <a:srgbClr val="FF0000"/>
              </a:solidFill>
            </a:endParaRPr>
          </a:p>
          <a:p>
            <a:endParaRPr lang="en-US" sz="2800" b="1" dirty="0"/>
          </a:p>
          <a:p>
            <a:r>
              <a:rPr lang="en-US" sz="2800" b="1" dirty="0" err="1" smtClean="0"/>
              <a:t>Tambien</a:t>
            </a:r>
            <a:r>
              <a:rPr lang="en-US" sz="2800" b="1" dirty="0" smtClean="0"/>
              <a:t> </a:t>
            </a:r>
            <a:r>
              <a:rPr lang="en-US" sz="2800" b="1" dirty="0" err="1" smtClean="0"/>
              <a:t>sostiene</a:t>
            </a:r>
            <a:r>
              <a:rPr lang="en-US" sz="2800" b="1" dirty="0" smtClean="0"/>
              <a:t> –o </a:t>
            </a:r>
            <a:r>
              <a:rPr lang="en-US" sz="2800" b="1" dirty="0" err="1" smtClean="0"/>
              <a:t>por</a:t>
            </a:r>
            <a:r>
              <a:rPr lang="en-US" sz="2800" b="1" dirty="0" smtClean="0"/>
              <a:t> lo </a:t>
            </a:r>
            <a:r>
              <a:rPr lang="en-US" sz="2800" b="1" dirty="0" err="1" smtClean="0"/>
              <a:t>menos</a:t>
            </a:r>
            <a:r>
              <a:rPr lang="en-US" sz="2800" b="1" dirty="0" smtClean="0"/>
              <a:t> </a:t>
            </a:r>
            <a:r>
              <a:rPr lang="en-US" sz="2800" b="1" dirty="0" err="1" smtClean="0"/>
              <a:t>busca</a:t>
            </a:r>
            <a:r>
              <a:rPr lang="en-US" sz="2800" b="1" dirty="0" smtClean="0"/>
              <a:t>- </a:t>
            </a:r>
            <a:r>
              <a:rPr lang="en-US" sz="2800" b="1" dirty="0" err="1" smtClean="0"/>
              <a:t>cuantificar</a:t>
            </a:r>
            <a:r>
              <a:rPr lang="en-US" sz="2800" b="1" dirty="0" smtClean="0"/>
              <a:t> el </a:t>
            </a:r>
            <a:r>
              <a:rPr lang="en-US" sz="2800" b="1" dirty="0" err="1" smtClean="0"/>
              <a:t>bien</a:t>
            </a:r>
            <a:r>
              <a:rPr lang="en-US" sz="2800" b="1" dirty="0" smtClean="0"/>
              <a:t> (placer, </a:t>
            </a:r>
            <a:r>
              <a:rPr lang="en-US" sz="2800" b="1" dirty="0" err="1" smtClean="0"/>
              <a:t>como</a:t>
            </a:r>
            <a:r>
              <a:rPr lang="en-US" sz="2800" b="1" dirty="0" smtClean="0"/>
              <a:t> </a:t>
            </a:r>
            <a:r>
              <a:rPr lang="en-US" sz="2800" b="1" dirty="0" err="1" smtClean="0"/>
              <a:t>felicidad</a:t>
            </a:r>
            <a:r>
              <a:rPr lang="en-US" sz="2800" b="1" dirty="0" smtClean="0"/>
              <a:t> o </a:t>
            </a:r>
            <a:r>
              <a:rPr lang="en-US" sz="2800" b="1" dirty="0" err="1" smtClean="0"/>
              <a:t>negacion</a:t>
            </a:r>
            <a:r>
              <a:rPr lang="en-US" sz="2800" b="1" dirty="0" smtClean="0"/>
              <a:t> del dolor), y </a:t>
            </a:r>
            <a:r>
              <a:rPr lang="en-US" sz="2800" b="1" dirty="0" err="1" smtClean="0"/>
              <a:t>tambien</a:t>
            </a:r>
            <a:r>
              <a:rPr lang="en-US" sz="2800" b="1" dirty="0" smtClean="0"/>
              <a:t> </a:t>
            </a:r>
            <a:r>
              <a:rPr lang="en-US" sz="2800" b="1" dirty="0" err="1" smtClean="0"/>
              <a:t>sostiene</a:t>
            </a:r>
            <a:r>
              <a:rPr lang="en-US" sz="2800" b="1" dirty="0" smtClean="0"/>
              <a:t> </a:t>
            </a:r>
            <a:r>
              <a:rPr lang="en-US" sz="2800" b="1" dirty="0" err="1" smtClean="0"/>
              <a:t>que</a:t>
            </a:r>
            <a:r>
              <a:rPr lang="en-US" sz="2800" b="1" dirty="0" smtClean="0"/>
              <a:t> para </a:t>
            </a:r>
            <a:r>
              <a:rPr lang="en-US" sz="2800" b="1" dirty="0" err="1" smtClean="0"/>
              <a:t>nuestra</a:t>
            </a:r>
            <a:r>
              <a:rPr lang="en-US" sz="2800" b="1" dirty="0" smtClean="0"/>
              <a:t> </a:t>
            </a:r>
            <a:r>
              <a:rPr lang="en-US" sz="2800" b="1" dirty="0" err="1" smtClean="0"/>
              <a:t>propia</a:t>
            </a:r>
            <a:r>
              <a:rPr lang="en-US" sz="2800" b="1" dirty="0" smtClean="0"/>
              <a:t> </a:t>
            </a:r>
            <a:r>
              <a:rPr lang="en-US" sz="2800" b="1" dirty="0" err="1" smtClean="0"/>
              <a:t>felicidad</a:t>
            </a:r>
            <a:r>
              <a:rPr lang="en-US" sz="2800" b="1" dirty="0" smtClean="0"/>
              <a:t> </a:t>
            </a:r>
            <a:r>
              <a:rPr lang="en-US" sz="2800" b="1" dirty="0" err="1" smtClean="0"/>
              <a:t>es</a:t>
            </a:r>
            <a:r>
              <a:rPr lang="en-US" sz="2800" b="1" dirty="0" smtClean="0"/>
              <a:t> </a:t>
            </a:r>
            <a:r>
              <a:rPr lang="en-US" sz="2800" b="1" dirty="0" err="1" smtClean="0"/>
              <a:t>necesario</a:t>
            </a:r>
            <a:r>
              <a:rPr lang="en-US" sz="2800" b="1" dirty="0" smtClean="0"/>
              <a:t> </a:t>
            </a:r>
            <a:r>
              <a:rPr lang="en-US" sz="2800" b="1" dirty="0" err="1" smtClean="0"/>
              <a:t>actuar</a:t>
            </a:r>
            <a:r>
              <a:rPr lang="en-US" sz="2800" b="1" dirty="0" smtClean="0"/>
              <a:t> para la </a:t>
            </a:r>
            <a:r>
              <a:rPr lang="en-US" sz="2800" b="1" dirty="0" err="1" smtClean="0"/>
              <a:t>felicidad</a:t>
            </a:r>
            <a:r>
              <a:rPr lang="en-US" sz="2800" b="1" dirty="0" smtClean="0"/>
              <a:t> de los </a:t>
            </a:r>
            <a:r>
              <a:rPr lang="en-US" sz="2800" b="1" dirty="0" err="1" smtClean="0"/>
              <a:t>demas</a:t>
            </a:r>
            <a:r>
              <a:rPr lang="en-US" sz="2800" b="1" dirty="0" smtClean="0"/>
              <a:t>.</a:t>
            </a:r>
          </a:p>
          <a:p>
            <a:endParaRPr lang="en-US" sz="2800" b="1" dirty="0"/>
          </a:p>
          <a:p>
            <a:r>
              <a:rPr lang="en-US" sz="2800" b="1" dirty="0" err="1" smtClean="0"/>
              <a:t>Tambien</a:t>
            </a:r>
            <a:r>
              <a:rPr lang="en-US" sz="2800" b="1" dirty="0" smtClean="0"/>
              <a:t> </a:t>
            </a:r>
            <a:r>
              <a:rPr lang="en-US" sz="2800" b="1" dirty="0" err="1" smtClean="0"/>
              <a:t>acepta</a:t>
            </a:r>
            <a:r>
              <a:rPr lang="en-US" sz="2800" b="1" dirty="0" smtClean="0"/>
              <a:t> </a:t>
            </a:r>
            <a:r>
              <a:rPr lang="en-US" sz="2800" b="1" dirty="0" err="1" smtClean="0"/>
              <a:t>que</a:t>
            </a:r>
            <a:r>
              <a:rPr lang="en-US" sz="2800" b="1" dirty="0" smtClean="0"/>
              <a:t> </a:t>
            </a:r>
            <a:r>
              <a:rPr lang="en-US" sz="2800" b="1" dirty="0" err="1" smtClean="0"/>
              <a:t>diferentes</a:t>
            </a:r>
            <a:r>
              <a:rPr lang="en-US" sz="2800" b="1" dirty="0" smtClean="0"/>
              <a:t> </a:t>
            </a:r>
            <a:r>
              <a:rPr lang="en-US" sz="2800" b="1" dirty="0" err="1" smtClean="0"/>
              <a:t>sociedades</a:t>
            </a:r>
            <a:r>
              <a:rPr lang="en-US" sz="2800" b="1" dirty="0" smtClean="0"/>
              <a:t> </a:t>
            </a:r>
            <a:r>
              <a:rPr lang="en-US" sz="2800" b="1" dirty="0" err="1" smtClean="0"/>
              <a:t>puedan</a:t>
            </a:r>
            <a:r>
              <a:rPr lang="en-US" sz="2800" b="1" dirty="0" smtClean="0"/>
              <a:t> </a:t>
            </a:r>
            <a:r>
              <a:rPr lang="en-US" sz="2800" b="1" dirty="0" err="1" smtClean="0"/>
              <a:t>tener</a:t>
            </a:r>
            <a:r>
              <a:rPr lang="en-US" sz="2800" b="1" dirty="0" smtClean="0"/>
              <a:t> </a:t>
            </a:r>
            <a:r>
              <a:rPr lang="en-US" sz="2800" b="1" dirty="0" err="1" smtClean="0"/>
              <a:t>diferentes</a:t>
            </a:r>
            <a:r>
              <a:rPr lang="en-US" sz="2800" b="1" dirty="0" smtClean="0"/>
              <a:t> </a:t>
            </a:r>
            <a:r>
              <a:rPr lang="en-US" sz="2800" b="1" dirty="0" err="1" smtClean="0"/>
              <a:t>valores</a:t>
            </a:r>
            <a:r>
              <a:rPr lang="en-US" sz="2800" b="1" dirty="0" smtClean="0"/>
              <a:t> y </a:t>
            </a:r>
            <a:r>
              <a:rPr lang="en-US" sz="2800" b="1" dirty="0" err="1" smtClean="0"/>
              <a:t>metodos</a:t>
            </a:r>
            <a:r>
              <a:rPr lang="en-US" sz="2800" b="1" dirty="0" smtClean="0"/>
              <a:t> para </a:t>
            </a:r>
            <a:r>
              <a:rPr lang="en-US" sz="2800" b="1" dirty="0" err="1" smtClean="0"/>
              <a:t>optimizar</a:t>
            </a:r>
            <a:r>
              <a:rPr lang="en-US" sz="2800" b="1" dirty="0" smtClean="0"/>
              <a:t> </a:t>
            </a:r>
            <a:r>
              <a:rPr lang="en-US" sz="2800" b="1" dirty="0" err="1" smtClean="0"/>
              <a:t>su</a:t>
            </a:r>
            <a:r>
              <a:rPr lang="en-US" sz="2800" b="1" dirty="0" smtClean="0"/>
              <a:t> </a:t>
            </a:r>
            <a:r>
              <a:rPr lang="en-US" sz="2800" b="1" dirty="0" err="1" smtClean="0"/>
              <a:t>bienestar</a:t>
            </a:r>
            <a:endParaRPr lang="en-US" sz="2800" b="1" dirty="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304800"/>
            <a:ext cx="9144000" cy="5878532"/>
          </a:xfrm>
          <a:prstGeom prst="rect">
            <a:avLst/>
          </a:prstGeom>
          <a:noFill/>
        </p:spPr>
        <p:txBody>
          <a:bodyPr wrap="square" rtlCol="0">
            <a:spAutoFit/>
          </a:bodyPr>
          <a:lstStyle/>
          <a:p>
            <a:pPr algn="ctr"/>
            <a:r>
              <a:rPr lang="en-US" sz="4000" b="1" dirty="0" err="1" smtClean="0"/>
              <a:t>Naturalismo</a:t>
            </a:r>
            <a:r>
              <a:rPr lang="en-US" sz="4000" b="1" dirty="0" smtClean="0"/>
              <a:t> moral</a:t>
            </a:r>
          </a:p>
          <a:p>
            <a:r>
              <a:rPr lang="en-US" sz="2800" b="1" dirty="0" smtClean="0"/>
              <a:t>Lo </a:t>
            </a:r>
            <a:r>
              <a:rPr lang="en-US" sz="2800" b="1" dirty="0" err="1" smtClean="0"/>
              <a:t>correcto</a:t>
            </a:r>
            <a:r>
              <a:rPr lang="en-US" sz="2800" b="1" dirty="0" smtClean="0"/>
              <a:t> </a:t>
            </a:r>
            <a:r>
              <a:rPr lang="en-US" sz="2800" b="1" dirty="0" err="1" smtClean="0"/>
              <a:t>es</a:t>
            </a:r>
            <a:r>
              <a:rPr lang="en-US" sz="2800" b="1" dirty="0" smtClean="0"/>
              <a:t> </a:t>
            </a:r>
            <a:r>
              <a:rPr lang="en-US" sz="2800" b="1" dirty="0" err="1" smtClean="0">
                <a:solidFill>
                  <a:srgbClr val="FF0000"/>
                </a:solidFill>
              </a:rPr>
              <a:t>seguir</a:t>
            </a:r>
            <a:r>
              <a:rPr lang="en-US" sz="2800" b="1" dirty="0" smtClean="0">
                <a:solidFill>
                  <a:srgbClr val="FF0000"/>
                </a:solidFill>
              </a:rPr>
              <a:t> la </a:t>
            </a:r>
            <a:r>
              <a:rPr lang="en-US" sz="2800" b="1" dirty="0" err="1" smtClean="0">
                <a:solidFill>
                  <a:srgbClr val="FF0000"/>
                </a:solidFill>
              </a:rPr>
              <a:t>naturaleza</a:t>
            </a:r>
            <a:r>
              <a:rPr lang="en-US" sz="2800" b="1" dirty="0" smtClean="0">
                <a:solidFill>
                  <a:srgbClr val="FF0000"/>
                </a:solidFill>
              </a:rPr>
              <a:t> en general, y </a:t>
            </a:r>
            <a:r>
              <a:rPr lang="en-US" sz="2800" b="1" dirty="0" err="1" smtClean="0">
                <a:solidFill>
                  <a:srgbClr val="FF0000"/>
                </a:solidFill>
              </a:rPr>
              <a:t>actuar</a:t>
            </a:r>
            <a:r>
              <a:rPr lang="en-US" sz="2800" b="1" dirty="0" smtClean="0">
                <a:solidFill>
                  <a:srgbClr val="FF0000"/>
                </a:solidFill>
              </a:rPr>
              <a:t> para </a:t>
            </a:r>
            <a:r>
              <a:rPr lang="en-US" sz="2800" b="1" dirty="0" err="1" smtClean="0">
                <a:solidFill>
                  <a:srgbClr val="FF0000"/>
                </a:solidFill>
              </a:rPr>
              <a:t>satisfacer</a:t>
            </a:r>
            <a:r>
              <a:rPr lang="en-US" sz="2800" b="1" dirty="0" smtClean="0">
                <a:solidFill>
                  <a:srgbClr val="FF0000"/>
                </a:solidFill>
              </a:rPr>
              <a:t> la </a:t>
            </a:r>
            <a:r>
              <a:rPr lang="en-US" sz="2800" b="1" dirty="0" err="1" smtClean="0">
                <a:solidFill>
                  <a:srgbClr val="FF0000"/>
                </a:solidFill>
              </a:rPr>
              <a:t>naturaleza</a:t>
            </a:r>
            <a:r>
              <a:rPr lang="en-US" sz="2800" b="1" dirty="0" smtClean="0">
                <a:solidFill>
                  <a:srgbClr val="FF0000"/>
                </a:solidFill>
              </a:rPr>
              <a:t> </a:t>
            </a:r>
            <a:r>
              <a:rPr lang="en-US" sz="2800" b="1" dirty="0" err="1" smtClean="0">
                <a:solidFill>
                  <a:srgbClr val="FF0000"/>
                </a:solidFill>
              </a:rPr>
              <a:t>intrinseca</a:t>
            </a:r>
            <a:r>
              <a:rPr lang="en-US" sz="2800" b="1" dirty="0" smtClean="0">
                <a:solidFill>
                  <a:srgbClr val="FF0000"/>
                </a:solidFill>
              </a:rPr>
              <a:t> del hombre</a:t>
            </a:r>
          </a:p>
          <a:p>
            <a:endParaRPr lang="en-US" sz="2800" b="1" dirty="0"/>
          </a:p>
          <a:p>
            <a:r>
              <a:rPr lang="en-US" sz="2800" b="1" dirty="0" smtClean="0"/>
              <a:t>El </a:t>
            </a:r>
            <a:r>
              <a:rPr lang="en-US" sz="2800" b="1" dirty="0" err="1" smtClean="0"/>
              <a:t>proposito</a:t>
            </a:r>
            <a:r>
              <a:rPr lang="en-US" sz="2800" b="1" dirty="0" smtClean="0"/>
              <a:t> de la </a:t>
            </a:r>
            <a:r>
              <a:rPr lang="en-US" sz="2800" b="1" dirty="0" err="1" smtClean="0"/>
              <a:t>ciencia</a:t>
            </a:r>
            <a:r>
              <a:rPr lang="en-US" sz="2800" b="1" dirty="0" smtClean="0"/>
              <a:t> </a:t>
            </a:r>
            <a:r>
              <a:rPr lang="en-US" sz="2800" b="1" dirty="0" err="1" smtClean="0"/>
              <a:t>es</a:t>
            </a:r>
            <a:r>
              <a:rPr lang="en-US" sz="2800" b="1" dirty="0" smtClean="0"/>
              <a:t> </a:t>
            </a:r>
            <a:r>
              <a:rPr lang="en-US" sz="2800" b="1" dirty="0" err="1" smtClean="0"/>
              <a:t>conducir</a:t>
            </a:r>
            <a:r>
              <a:rPr lang="en-US" sz="2800" b="1" dirty="0" smtClean="0"/>
              <a:t> el hombre al </a:t>
            </a:r>
            <a:r>
              <a:rPr lang="en-US" sz="2800" b="1" dirty="0" err="1" smtClean="0"/>
              <a:t>destino</a:t>
            </a:r>
            <a:r>
              <a:rPr lang="en-US" sz="2800" b="1" dirty="0" smtClean="0"/>
              <a:t> para el </a:t>
            </a:r>
            <a:r>
              <a:rPr lang="en-US" sz="2800" b="1" dirty="0" err="1" smtClean="0"/>
              <a:t>cual</a:t>
            </a:r>
            <a:r>
              <a:rPr lang="en-US" sz="2800" b="1" dirty="0" smtClean="0"/>
              <a:t> la </a:t>
            </a:r>
            <a:r>
              <a:rPr lang="en-US" sz="2800" b="1" dirty="0" err="1" smtClean="0"/>
              <a:t>naturaleza</a:t>
            </a:r>
            <a:r>
              <a:rPr lang="en-US" sz="2800" b="1" dirty="0" smtClean="0"/>
              <a:t> lo </a:t>
            </a:r>
            <a:r>
              <a:rPr lang="en-US" sz="2800" b="1" dirty="0" err="1" smtClean="0"/>
              <a:t>hizo</a:t>
            </a:r>
            <a:r>
              <a:rPr lang="en-US" sz="2800" b="1" dirty="0" smtClean="0"/>
              <a:t>: </a:t>
            </a:r>
            <a:r>
              <a:rPr lang="en-US" sz="2800" b="1" dirty="0" err="1" smtClean="0"/>
              <a:t>hacia</a:t>
            </a:r>
            <a:r>
              <a:rPr lang="en-US" sz="2800" b="1" dirty="0" smtClean="0"/>
              <a:t> </a:t>
            </a:r>
            <a:r>
              <a:rPr lang="en-US" sz="2800" b="1" dirty="0" err="1" smtClean="0"/>
              <a:t>una</a:t>
            </a:r>
            <a:r>
              <a:rPr lang="en-US" sz="2800" b="1" dirty="0" smtClean="0"/>
              <a:t> </a:t>
            </a:r>
            <a:r>
              <a:rPr lang="en-US" sz="2800" b="1" dirty="0" err="1" smtClean="0"/>
              <a:t>vida</a:t>
            </a:r>
            <a:r>
              <a:rPr lang="en-US" sz="2800" b="1" dirty="0" smtClean="0"/>
              <a:t> “</a:t>
            </a:r>
            <a:r>
              <a:rPr lang="en-US" sz="2800" b="1" dirty="0" err="1" smtClean="0"/>
              <a:t>humana</a:t>
            </a:r>
            <a:r>
              <a:rPr lang="en-US" sz="2800" b="1" dirty="0" smtClean="0"/>
              <a:t>” y no “</a:t>
            </a:r>
            <a:r>
              <a:rPr lang="en-US" sz="2800" b="1" dirty="0" err="1" smtClean="0"/>
              <a:t>deshumanizante</a:t>
            </a:r>
            <a:r>
              <a:rPr lang="en-US" sz="2800" b="1" dirty="0" smtClean="0"/>
              <a:t>”</a:t>
            </a:r>
          </a:p>
          <a:p>
            <a:endParaRPr lang="en-US" sz="2800" b="1" dirty="0"/>
          </a:p>
          <a:p>
            <a:r>
              <a:rPr lang="en-US" sz="2800" b="1" dirty="0" smtClean="0"/>
              <a:t>El </a:t>
            </a:r>
            <a:r>
              <a:rPr lang="en-US" sz="2800" b="1" dirty="0" err="1" smtClean="0"/>
              <a:t>moto</a:t>
            </a:r>
            <a:r>
              <a:rPr lang="en-US" sz="2800" b="1" dirty="0" smtClean="0"/>
              <a:t> </a:t>
            </a:r>
            <a:r>
              <a:rPr lang="en-US" sz="2800" b="1" dirty="0" err="1" smtClean="0"/>
              <a:t>seria</a:t>
            </a:r>
            <a:r>
              <a:rPr lang="en-US" sz="2800" b="1" dirty="0" smtClean="0"/>
              <a:t> “</a:t>
            </a:r>
            <a:r>
              <a:rPr lang="en-US" sz="2800" b="1" dirty="0" err="1" smtClean="0"/>
              <a:t>haz</a:t>
            </a:r>
            <a:r>
              <a:rPr lang="en-US" sz="2800" b="1" dirty="0" smtClean="0"/>
              <a:t> a </a:t>
            </a:r>
            <a:r>
              <a:rPr lang="en-US" sz="2800" b="1" dirty="0" err="1" smtClean="0"/>
              <a:t>tu</a:t>
            </a:r>
            <a:r>
              <a:rPr lang="en-US" sz="2800" b="1" dirty="0" smtClean="0"/>
              <a:t> </a:t>
            </a:r>
            <a:r>
              <a:rPr lang="en-US" sz="2800" b="1" dirty="0" err="1" smtClean="0"/>
              <a:t>projimo</a:t>
            </a:r>
            <a:r>
              <a:rPr lang="en-US" sz="2800" b="1" dirty="0" smtClean="0"/>
              <a:t> lo </a:t>
            </a:r>
            <a:r>
              <a:rPr lang="en-US" sz="2800" b="1" dirty="0" err="1" smtClean="0"/>
              <a:t>que</a:t>
            </a:r>
            <a:r>
              <a:rPr lang="en-US" sz="2800" b="1" dirty="0" smtClean="0"/>
              <a:t> </a:t>
            </a:r>
            <a:r>
              <a:rPr lang="en-US" sz="2800" b="1" dirty="0" err="1" smtClean="0"/>
              <a:t>quieres</a:t>
            </a:r>
            <a:r>
              <a:rPr lang="en-US" sz="2800" b="1" dirty="0" smtClean="0"/>
              <a:t> </a:t>
            </a:r>
            <a:r>
              <a:rPr lang="en-US" sz="2800" b="1" dirty="0" err="1" smtClean="0"/>
              <a:t>que</a:t>
            </a:r>
            <a:r>
              <a:rPr lang="en-US" sz="2800" b="1" dirty="0" smtClean="0"/>
              <a:t> </a:t>
            </a:r>
            <a:r>
              <a:rPr lang="en-US" sz="2800" b="1" dirty="0" err="1" smtClean="0"/>
              <a:t>te</a:t>
            </a:r>
            <a:r>
              <a:rPr lang="en-US" sz="2800" b="1" dirty="0" smtClean="0"/>
              <a:t> </a:t>
            </a:r>
            <a:r>
              <a:rPr lang="en-US" sz="2800" b="1" dirty="0" err="1" smtClean="0"/>
              <a:t>hagan</a:t>
            </a:r>
            <a:r>
              <a:rPr lang="en-US" sz="2800" b="1" dirty="0" smtClean="0"/>
              <a:t> a ti”</a:t>
            </a:r>
          </a:p>
          <a:p>
            <a:endParaRPr lang="en-US" sz="2800" b="1" dirty="0"/>
          </a:p>
          <a:p>
            <a:r>
              <a:rPr lang="en-US" sz="2800" b="1" dirty="0" smtClean="0"/>
              <a:t>El </a:t>
            </a:r>
            <a:r>
              <a:rPr lang="en-US" sz="2800" b="1" dirty="0" err="1" smtClean="0"/>
              <a:t>moto</a:t>
            </a:r>
            <a:r>
              <a:rPr lang="en-US" sz="2800" b="1" dirty="0" smtClean="0"/>
              <a:t> </a:t>
            </a:r>
            <a:r>
              <a:rPr lang="en-US" sz="2800" b="1" dirty="0" err="1" smtClean="0"/>
              <a:t>es</a:t>
            </a:r>
            <a:r>
              <a:rPr lang="en-US" sz="2800" b="1" dirty="0" smtClean="0"/>
              <a:t> </a:t>
            </a:r>
            <a:r>
              <a:rPr lang="en-US" sz="2800" b="1" dirty="0" err="1" smtClean="0"/>
              <a:t>muy</a:t>
            </a:r>
            <a:r>
              <a:rPr lang="en-US" sz="2800" b="1" dirty="0" smtClean="0"/>
              <a:t> </a:t>
            </a:r>
            <a:r>
              <a:rPr lang="en-US" sz="2800" b="1" dirty="0" err="1" smtClean="0"/>
              <a:t>aceptable</a:t>
            </a:r>
            <a:r>
              <a:rPr lang="en-US" sz="2800" b="1" dirty="0" smtClean="0"/>
              <a:t>, </a:t>
            </a:r>
            <a:r>
              <a:rPr lang="en-US" sz="2800" b="1" dirty="0" err="1" smtClean="0"/>
              <a:t>pero</a:t>
            </a:r>
            <a:r>
              <a:rPr lang="en-US" sz="2800" b="1" dirty="0" smtClean="0"/>
              <a:t> </a:t>
            </a:r>
            <a:r>
              <a:rPr lang="en-US" sz="2800" b="1" dirty="0" err="1" smtClean="0"/>
              <a:t>que</a:t>
            </a:r>
            <a:r>
              <a:rPr lang="en-US" sz="2800" b="1" dirty="0" smtClean="0"/>
              <a:t> </a:t>
            </a:r>
            <a:r>
              <a:rPr lang="en-US" sz="2800" b="1" dirty="0" err="1" smtClean="0"/>
              <a:t>tanto</a:t>
            </a:r>
            <a:r>
              <a:rPr lang="en-US" sz="2800" b="1" dirty="0" smtClean="0"/>
              <a:t> me </a:t>
            </a:r>
            <a:r>
              <a:rPr lang="en-US" sz="2800" b="1" dirty="0" err="1" smtClean="0">
                <a:solidFill>
                  <a:srgbClr val="FF0000"/>
                </a:solidFill>
              </a:rPr>
              <a:t>ayuda</a:t>
            </a:r>
            <a:r>
              <a:rPr lang="en-US" sz="2800" b="1" dirty="0" smtClean="0">
                <a:solidFill>
                  <a:srgbClr val="FF0000"/>
                </a:solidFill>
              </a:rPr>
              <a:t> en </a:t>
            </a:r>
            <a:r>
              <a:rPr lang="en-US" sz="2800" b="1" dirty="0" err="1" smtClean="0">
                <a:solidFill>
                  <a:srgbClr val="FF0000"/>
                </a:solidFill>
              </a:rPr>
              <a:t>situaciones</a:t>
            </a:r>
            <a:r>
              <a:rPr lang="en-US" sz="2800" b="1" dirty="0" smtClean="0">
                <a:solidFill>
                  <a:srgbClr val="FF0000"/>
                </a:solidFill>
              </a:rPr>
              <a:t> </a:t>
            </a:r>
            <a:r>
              <a:rPr lang="en-US" sz="2800" b="1" dirty="0" err="1" smtClean="0">
                <a:solidFill>
                  <a:srgbClr val="FF0000"/>
                </a:solidFill>
              </a:rPr>
              <a:t>criticas</a:t>
            </a:r>
            <a:r>
              <a:rPr lang="en-US" sz="2800" b="1" dirty="0" smtClean="0">
                <a:solidFill>
                  <a:srgbClr val="FF0000"/>
                </a:solidFill>
              </a:rPr>
              <a:t>?</a:t>
            </a:r>
          </a:p>
        </p:txBody>
      </p:sp>
    </p:spTree>
    <p:extLst>
      <p:ext uri="{BB962C8B-B14F-4D97-AF65-F5344CB8AC3E}">
        <p14:creationId xmlns:p14="http://schemas.microsoft.com/office/powerpoint/2010/main" val="2042746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304800"/>
            <a:ext cx="9144000" cy="3724096"/>
          </a:xfrm>
          <a:prstGeom prst="rect">
            <a:avLst/>
          </a:prstGeom>
          <a:noFill/>
        </p:spPr>
        <p:txBody>
          <a:bodyPr wrap="square" rtlCol="0">
            <a:spAutoFit/>
          </a:bodyPr>
          <a:lstStyle/>
          <a:p>
            <a:pPr algn="ctr"/>
            <a:r>
              <a:rPr lang="en-US" sz="4000" b="1" dirty="0" smtClean="0"/>
              <a:t>Moral </a:t>
            </a:r>
            <a:r>
              <a:rPr lang="en-US" sz="4000" b="1" dirty="0" err="1" smtClean="0"/>
              <a:t>situacional</a:t>
            </a:r>
            <a:r>
              <a:rPr lang="en-US" sz="4000" b="1" dirty="0" smtClean="0"/>
              <a:t> (</a:t>
            </a:r>
            <a:r>
              <a:rPr lang="en-US" sz="4000" b="1" dirty="0" err="1" smtClean="0"/>
              <a:t>existencialismo</a:t>
            </a:r>
            <a:r>
              <a:rPr lang="en-US" sz="4000" b="1" dirty="0" smtClean="0"/>
              <a:t>)</a:t>
            </a:r>
          </a:p>
          <a:p>
            <a:endParaRPr lang="en-US" sz="2800" b="1" dirty="0" smtClean="0"/>
          </a:p>
          <a:p>
            <a:r>
              <a:rPr lang="en-US" sz="2800" b="1" dirty="0" err="1" smtClean="0"/>
              <a:t>Contrasta</a:t>
            </a:r>
            <a:r>
              <a:rPr lang="en-US" sz="2800" b="1" dirty="0" smtClean="0"/>
              <a:t> con la </a:t>
            </a:r>
            <a:r>
              <a:rPr lang="en-US" sz="2800" b="1" dirty="0" err="1" smtClean="0"/>
              <a:t>teoria</a:t>
            </a:r>
            <a:r>
              <a:rPr lang="en-US" sz="2800" b="1" dirty="0" smtClean="0"/>
              <a:t> anterior, y </a:t>
            </a:r>
            <a:r>
              <a:rPr lang="en-US" sz="2800" b="1" dirty="0" err="1" smtClean="0"/>
              <a:t>sostiene</a:t>
            </a:r>
            <a:r>
              <a:rPr lang="en-US" sz="2800" b="1" dirty="0" smtClean="0"/>
              <a:t> </a:t>
            </a:r>
            <a:r>
              <a:rPr lang="en-US" sz="2800" b="1" dirty="0" err="1" smtClean="0"/>
              <a:t>que</a:t>
            </a:r>
            <a:r>
              <a:rPr lang="en-US" sz="2800" b="1" dirty="0" smtClean="0"/>
              <a:t> no </a:t>
            </a:r>
            <a:r>
              <a:rPr lang="en-US" sz="2800" b="1" dirty="0" err="1" smtClean="0"/>
              <a:t>existe</a:t>
            </a:r>
            <a:r>
              <a:rPr lang="en-US" sz="2800" b="1" dirty="0" smtClean="0"/>
              <a:t> </a:t>
            </a:r>
            <a:r>
              <a:rPr lang="en-US" sz="2800" b="1" dirty="0" err="1" smtClean="0"/>
              <a:t>una</a:t>
            </a:r>
            <a:r>
              <a:rPr lang="en-US" sz="2800" b="1" dirty="0" smtClean="0"/>
              <a:t> </a:t>
            </a:r>
            <a:r>
              <a:rPr lang="en-US" sz="2800" b="1" dirty="0" err="1" smtClean="0"/>
              <a:t>naturaleza</a:t>
            </a:r>
            <a:r>
              <a:rPr lang="en-US" sz="2800" b="1" dirty="0" smtClean="0"/>
              <a:t> (y con </a:t>
            </a:r>
            <a:r>
              <a:rPr lang="en-US" sz="2800" b="1" dirty="0" err="1" smtClean="0"/>
              <a:t>eso</a:t>
            </a:r>
            <a:r>
              <a:rPr lang="en-US" sz="2800" b="1" dirty="0" smtClean="0"/>
              <a:t> </a:t>
            </a:r>
            <a:r>
              <a:rPr lang="en-US" sz="2800" b="1" dirty="0" err="1" smtClean="0"/>
              <a:t>una</a:t>
            </a:r>
            <a:r>
              <a:rPr lang="en-US" sz="2800" b="1" dirty="0" smtClean="0"/>
              <a:t> moral) </a:t>
            </a:r>
            <a:r>
              <a:rPr lang="en-US" sz="2800" b="1" dirty="0" err="1" smtClean="0"/>
              <a:t>humana</a:t>
            </a:r>
            <a:r>
              <a:rPr lang="en-US" sz="2800" b="1" dirty="0" smtClean="0"/>
              <a:t> </a:t>
            </a:r>
            <a:r>
              <a:rPr lang="en-US" sz="2800" b="1" dirty="0" err="1" smtClean="0"/>
              <a:t>predeterminada</a:t>
            </a:r>
            <a:r>
              <a:rPr lang="en-US" sz="2800" b="1" dirty="0" smtClean="0"/>
              <a:t>. </a:t>
            </a:r>
            <a:r>
              <a:rPr lang="en-US" sz="2800" b="1" dirty="0" err="1" smtClean="0">
                <a:solidFill>
                  <a:srgbClr val="FF0000"/>
                </a:solidFill>
              </a:rPr>
              <a:t>Es</a:t>
            </a:r>
            <a:r>
              <a:rPr lang="en-US" sz="2800" b="1" dirty="0" smtClean="0">
                <a:solidFill>
                  <a:srgbClr val="FF0000"/>
                </a:solidFill>
              </a:rPr>
              <a:t> el hombre con </a:t>
            </a:r>
            <a:r>
              <a:rPr lang="en-US" sz="2800" b="1" dirty="0" err="1" smtClean="0">
                <a:solidFill>
                  <a:srgbClr val="FF0000"/>
                </a:solidFill>
              </a:rPr>
              <a:t>su</a:t>
            </a:r>
            <a:r>
              <a:rPr lang="en-US" sz="2800" b="1" dirty="0" smtClean="0">
                <a:solidFill>
                  <a:srgbClr val="FF0000"/>
                </a:solidFill>
              </a:rPr>
              <a:t> </a:t>
            </a:r>
            <a:r>
              <a:rPr lang="en-US" sz="2800" b="1" dirty="0" err="1" smtClean="0">
                <a:solidFill>
                  <a:srgbClr val="FF0000"/>
                </a:solidFill>
              </a:rPr>
              <a:t>libre</a:t>
            </a:r>
            <a:r>
              <a:rPr lang="en-US" sz="2800" b="1" dirty="0" smtClean="0">
                <a:solidFill>
                  <a:srgbClr val="FF0000"/>
                </a:solidFill>
              </a:rPr>
              <a:t> </a:t>
            </a:r>
            <a:r>
              <a:rPr lang="en-US" sz="2800" b="1" dirty="0" err="1" smtClean="0">
                <a:solidFill>
                  <a:srgbClr val="FF0000"/>
                </a:solidFill>
              </a:rPr>
              <a:t>albedrio</a:t>
            </a:r>
            <a:r>
              <a:rPr lang="en-US" sz="2800" b="1" dirty="0" smtClean="0">
                <a:solidFill>
                  <a:srgbClr val="FF0000"/>
                </a:solidFill>
              </a:rPr>
              <a:t> y en </a:t>
            </a:r>
            <a:r>
              <a:rPr lang="en-US" sz="2800" b="1" dirty="0" err="1" smtClean="0">
                <a:solidFill>
                  <a:srgbClr val="FF0000"/>
                </a:solidFill>
              </a:rPr>
              <a:t>consecuencia</a:t>
            </a:r>
            <a:r>
              <a:rPr lang="en-US" sz="2800" b="1" dirty="0" smtClean="0">
                <a:solidFill>
                  <a:srgbClr val="FF0000"/>
                </a:solidFill>
              </a:rPr>
              <a:t> de </a:t>
            </a:r>
            <a:r>
              <a:rPr lang="en-US" sz="2800" b="1" dirty="0" err="1" smtClean="0">
                <a:solidFill>
                  <a:srgbClr val="FF0000"/>
                </a:solidFill>
              </a:rPr>
              <a:t>su</a:t>
            </a:r>
            <a:r>
              <a:rPr lang="en-US" sz="2800" b="1" dirty="0" smtClean="0">
                <a:solidFill>
                  <a:srgbClr val="FF0000"/>
                </a:solidFill>
              </a:rPr>
              <a:t> </a:t>
            </a:r>
            <a:r>
              <a:rPr lang="en-US" sz="2800" b="1" dirty="0" err="1" smtClean="0">
                <a:solidFill>
                  <a:srgbClr val="FF0000"/>
                </a:solidFill>
              </a:rPr>
              <a:t>ambiente</a:t>
            </a:r>
            <a:r>
              <a:rPr lang="en-US" sz="2800" b="1" dirty="0" smtClean="0">
                <a:solidFill>
                  <a:srgbClr val="FF0000"/>
                </a:solidFill>
              </a:rPr>
              <a:t>, el </a:t>
            </a:r>
            <a:r>
              <a:rPr lang="en-US" sz="2800" b="1" dirty="0" err="1" smtClean="0">
                <a:solidFill>
                  <a:srgbClr val="FF0000"/>
                </a:solidFill>
              </a:rPr>
              <a:t>que</a:t>
            </a:r>
            <a:r>
              <a:rPr lang="en-US" sz="2800" b="1" dirty="0" smtClean="0">
                <a:solidFill>
                  <a:srgbClr val="FF0000"/>
                </a:solidFill>
              </a:rPr>
              <a:t> </a:t>
            </a:r>
            <a:r>
              <a:rPr lang="en-US" sz="2800" b="1" dirty="0" err="1" smtClean="0">
                <a:solidFill>
                  <a:srgbClr val="FF0000"/>
                </a:solidFill>
              </a:rPr>
              <a:t>determina</a:t>
            </a:r>
            <a:r>
              <a:rPr lang="en-US" sz="2800" b="1" dirty="0" smtClean="0">
                <a:solidFill>
                  <a:srgbClr val="FF0000"/>
                </a:solidFill>
              </a:rPr>
              <a:t> lo </a:t>
            </a:r>
            <a:r>
              <a:rPr lang="en-US" sz="2800" b="1" dirty="0" err="1" smtClean="0">
                <a:solidFill>
                  <a:srgbClr val="FF0000"/>
                </a:solidFill>
              </a:rPr>
              <a:t>justo</a:t>
            </a:r>
            <a:r>
              <a:rPr lang="en-US" sz="2800" b="1" dirty="0" smtClean="0">
                <a:solidFill>
                  <a:srgbClr val="FF0000"/>
                </a:solidFill>
              </a:rPr>
              <a:t> y lo </a:t>
            </a:r>
            <a:r>
              <a:rPr lang="en-US" sz="2800" b="1" dirty="0" err="1" smtClean="0">
                <a:solidFill>
                  <a:srgbClr val="FF0000"/>
                </a:solidFill>
              </a:rPr>
              <a:t>injusto</a:t>
            </a:r>
            <a:r>
              <a:rPr lang="en-US" sz="2800" b="1" dirty="0" smtClean="0">
                <a:solidFill>
                  <a:srgbClr val="FF0000"/>
                </a:solidFill>
              </a:rPr>
              <a:t>.</a:t>
            </a:r>
          </a:p>
          <a:p>
            <a:endParaRPr lang="en-US" sz="2800" b="1" dirty="0">
              <a:solidFill>
                <a:srgbClr val="FF0000"/>
              </a:solidFill>
            </a:endParaRPr>
          </a:p>
          <a:p>
            <a:r>
              <a:rPr lang="en-US" sz="2800" b="1" dirty="0" smtClean="0"/>
              <a:t>Este </a:t>
            </a:r>
            <a:r>
              <a:rPr lang="en-US" sz="2800" b="1" dirty="0" err="1" smtClean="0"/>
              <a:t>teoria</a:t>
            </a:r>
            <a:r>
              <a:rPr lang="en-US" sz="2800" b="1" dirty="0" smtClean="0"/>
              <a:t> </a:t>
            </a:r>
            <a:r>
              <a:rPr lang="en-US" sz="2800" b="1" i="1" dirty="0" err="1" smtClean="0"/>
              <a:t>cae</a:t>
            </a:r>
            <a:r>
              <a:rPr lang="en-US" sz="2800" b="1" i="1" dirty="0" smtClean="0"/>
              <a:t> </a:t>
            </a:r>
            <a:r>
              <a:rPr lang="en-US" sz="2800" b="1" i="1" dirty="0" err="1" smtClean="0"/>
              <a:t>facilmente</a:t>
            </a:r>
            <a:r>
              <a:rPr lang="en-US" sz="2800" b="1" i="1" dirty="0" smtClean="0"/>
              <a:t> en la </a:t>
            </a:r>
            <a:r>
              <a:rPr lang="en-US" sz="2800" b="1" i="1" dirty="0" err="1" smtClean="0"/>
              <a:t>anarquia</a:t>
            </a:r>
            <a:endParaRPr lang="en-US" sz="2800" b="1" i="1" dirty="0" smtClean="0"/>
          </a:p>
        </p:txBody>
      </p:sp>
    </p:spTree>
    <p:extLst>
      <p:ext uri="{BB962C8B-B14F-4D97-AF65-F5344CB8AC3E}">
        <p14:creationId xmlns:p14="http://schemas.microsoft.com/office/powerpoint/2010/main" val="2042746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304800"/>
            <a:ext cx="9144000" cy="5632311"/>
          </a:xfrm>
          <a:prstGeom prst="rect">
            <a:avLst/>
          </a:prstGeom>
          <a:noFill/>
        </p:spPr>
        <p:txBody>
          <a:bodyPr wrap="square" rtlCol="0">
            <a:spAutoFit/>
          </a:bodyPr>
          <a:lstStyle/>
          <a:p>
            <a:pPr algn="ctr"/>
            <a:r>
              <a:rPr lang="en-US" sz="4000" b="1" dirty="0" smtClean="0"/>
              <a:t>(Bio)</a:t>
            </a:r>
            <a:r>
              <a:rPr lang="en-US" sz="4000" b="1" dirty="0" err="1" smtClean="0"/>
              <a:t>etica</a:t>
            </a:r>
            <a:r>
              <a:rPr lang="en-US" sz="4000" b="1" dirty="0" smtClean="0"/>
              <a:t> secular</a:t>
            </a:r>
          </a:p>
          <a:p>
            <a:pPr algn="ctr"/>
            <a:endParaRPr lang="en-US" sz="4000" b="1" dirty="0"/>
          </a:p>
          <a:p>
            <a:pPr algn="just"/>
            <a:r>
              <a:rPr lang="en-US" sz="2800" b="1" dirty="0" err="1" smtClean="0"/>
              <a:t>Algunos</a:t>
            </a:r>
            <a:r>
              <a:rPr lang="en-US" sz="2800" b="1" dirty="0" smtClean="0"/>
              <a:t> </a:t>
            </a:r>
            <a:r>
              <a:rPr lang="en-US" sz="2800" b="1" dirty="0" err="1" smtClean="0"/>
              <a:t>autores</a:t>
            </a:r>
            <a:r>
              <a:rPr lang="en-US" sz="2800" b="1" dirty="0" smtClean="0"/>
              <a:t> </a:t>
            </a:r>
            <a:r>
              <a:rPr lang="en-US" sz="2800" b="1" dirty="0" err="1" smtClean="0"/>
              <a:t>etiquetan</a:t>
            </a:r>
            <a:r>
              <a:rPr lang="en-US" sz="2800" b="1" dirty="0" smtClean="0"/>
              <a:t> con </a:t>
            </a:r>
            <a:r>
              <a:rPr lang="en-US" sz="2800" b="1" dirty="0" err="1" smtClean="0"/>
              <a:t>este</a:t>
            </a:r>
            <a:r>
              <a:rPr lang="en-US" sz="2800" b="1" dirty="0" smtClean="0"/>
              <a:t> </a:t>
            </a:r>
            <a:r>
              <a:rPr lang="en-US" sz="2800" b="1" dirty="0" err="1" smtClean="0"/>
              <a:t>nombre</a:t>
            </a:r>
            <a:r>
              <a:rPr lang="en-US" sz="2800" b="1" dirty="0" smtClean="0"/>
              <a:t> </a:t>
            </a:r>
            <a:r>
              <a:rPr lang="en-US" sz="2800" b="1" dirty="0" err="1" smtClean="0"/>
              <a:t>una</a:t>
            </a:r>
            <a:r>
              <a:rPr lang="en-US" sz="2800" b="1" dirty="0" smtClean="0"/>
              <a:t> </a:t>
            </a:r>
            <a:r>
              <a:rPr lang="en-US" sz="2800" b="1" dirty="0" err="1" smtClean="0">
                <a:solidFill>
                  <a:srgbClr val="FF0000"/>
                </a:solidFill>
              </a:rPr>
              <a:t>actitud</a:t>
            </a:r>
            <a:r>
              <a:rPr lang="en-US" sz="2800" b="1" dirty="0" smtClean="0">
                <a:solidFill>
                  <a:srgbClr val="FF0000"/>
                </a:solidFill>
              </a:rPr>
              <a:t>  </a:t>
            </a:r>
            <a:r>
              <a:rPr lang="en-US" sz="2800" b="1" dirty="0" err="1" smtClean="0">
                <a:solidFill>
                  <a:srgbClr val="FF0000"/>
                </a:solidFill>
              </a:rPr>
              <a:t>pragmatica</a:t>
            </a:r>
            <a:r>
              <a:rPr lang="en-US" sz="2800" b="1" dirty="0" smtClean="0">
                <a:solidFill>
                  <a:srgbClr val="FF0000"/>
                </a:solidFill>
              </a:rPr>
              <a:t>, </a:t>
            </a:r>
            <a:r>
              <a:rPr lang="en-US" sz="2800" b="1" dirty="0" err="1" smtClean="0">
                <a:solidFill>
                  <a:srgbClr val="FF0000"/>
                </a:solidFill>
              </a:rPr>
              <a:t>hacia</a:t>
            </a:r>
            <a:r>
              <a:rPr lang="en-US" sz="2800" b="1" dirty="0" smtClean="0">
                <a:solidFill>
                  <a:srgbClr val="FF0000"/>
                </a:solidFill>
              </a:rPr>
              <a:t> la </a:t>
            </a:r>
            <a:r>
              <a:rPr lang="en-US" sz="2800" b="1" dirty="0" err="1" smtClean="0">
                <a:solidFill>
                  <a:srgbClr val="FF0000"/>
                </a:solidFill>
              </a:rPr>
              <a:t>etica</a:t>
            </a:r>
            <a:r>
              <a:rPr lang="en-US" sz="2800" b="1" dirty="0" smtClean="0"/>
              <a:t>, </a:t>
            </a:r>
            <a:r>
              <a:rPr lang="en-US" sz="2800" b="1" dirty="0" err="1" smtClean="0"/>
              <a:t>consistente</a:t>
            </a:r>
            <a:r>
              <a:rPr lang="en-US" sz="2800" b="1" dirty="0" smtClean="0"/>
              <a:t> en </a:t>
            </a:r>
            <a:r>
              <a:rPr lang="en-US" sz="2800" b="1" dirty="0" err="1" smtClean="0"/>
              <a:t>buscar</a:t>
            </a:r>
            <a:r>
              <a:rPr lang="en-US" sz="2800" b="1" dirty="0" smtClean="0"/>
              <a:t> </a:t>
            </a:r>
            <a:r>
              <a:rPr lang="en-US" sz="2800" b="1" dirty="0" err="1" smtClean="0"/>
              <a:t>soluciones</a:t>
            </a:r>
            <a:r>
              <a:rPr lang="en-US" sz="2800" b="1" dirty="0" smtClean="0"/>
              <a:t> </a:t>
            </a:r>
            <a:r>
              <a:rPr lang="en-US" sz="2800" b="1" dirty="0" err="1" smtClean="0"/>
              <a:t>legales</a:t>
            </a:r>
            <a:r>
              <a:rPr lang="en-US" sz="2800" b="1" dirty="0" smtClean="0"/>
              <a:t> </a:t>
            </a:r>
            <a:r>
              <a:rPr lang="en-US" sz="2800" b="1" dirty="0" err="1" smtClean="0"/>
              <a:t>practicas</a:t>
            </a:r>
            <a:r>
              <a:rPr lang="en-US" sz="2800" b="1" dirty="0" smtClean="0"/>
              <a:t> </a:t>
            </a:r>
            <a:r>
              <a:rPr lang="en-US" sz="2800" b="1" dirty="0" err="1" smtClean="0"/>
              <a:t>que</a:t>
            </a:r>
            <a:r>
              <a:rPr lang="en-US" sz="2800" b="1" dirty="0" smtClean="0"/>
              <a:t> </a:t>
            </a:r>
            <a:r>
              <a:rPr lang="en-US" sz="2800" b="1" dirty="0" err="1" smtClean="0"/>
              <a:t>tomen</a:t>
            </a:r>
            <a:r>
              <a:rPr lang="en-US" sz="2800" b="1" dirty="0" smtClean="0"/>
              <a:t> en </a:t>
            </a:r>
            <a:r>
              <a:rPr lang="en-US" sz="2800" b="1" dirty="0" err="1" smtClean="0"/>
              <a:t>cuenta</a:t>
            </a:r>
            <a:r>
              <a:rPr lang="en-US" sz="2800" b="1" dirty="0" smtClean="0"/>
              <a:t> </a:t>
            </a:r>
            <a:r>
              <a:rPr lang="en-US" sz="2800" b="1" dirty="0" err="1" smtClean="0"/>
              <a:t>las</a:t>
            </a:r>
            <a:r>
              <a:rPr lang="en-US" sz="2800" b="1" dirty="0" smtClean="0"/>
              <a:t> </a:t>
            </a:r>
            <a:r>
              <a:rPr lang="en-US" sz="2800" b="1" dirty="0" err="1" smtClean="0"/>
              <a:t>diferentes</a:t>
            </a:r>
            <a:r>
              <a:rPr lang="en-US" sz="2800" b="1" dirty="0" smtClean="0"/>
              <a:t> </a:t>
            </a:r>
            <a:r>
              <a:rPr lang="en-US" sz="2800" b="1" dirty="0" err="1" smtClean="0"/>
              <a:t>opiniones</a:t>
            </a:r>
            <a:r>
              <a:rPr lang="en-US" sz="2800" b="1" dirty="0" smtClean="0"/>
              <a:t> </a:t>
            </a:r>
            <a:r>
              <a:rPr lang="en-US" sz="2800" b="1" dirty="0" err="1" smtClean="0"/>
              <a:t>morales</a:t>
            </a:r>
            <a:r>
              <a:rPr lang="en-US" sz="2800" b="1" dirty="0" smtClean="0"/>
              <a:t> </a:t>
            </a:r>
            <a:r>
              <a:rPr lang="en-US" sz="2800" b="1" dirty="0" err="1" smtClean="0"/>
              <a:t>dentro</a:t>
            </a:r>
            <a:r>
              <a:rPr lang="en-US" sz="2800" b="1" dirty="0" smtClean="0"/>
              <a:t> de </a:t>
            </a:r>
            <a:r>
              <a:rPr lang="en-US" sz="2800" b="1" dirty="0" err="1" smtClean="0"/>
              <a:t>una</a:t>
            </a:r>
            <a:r>
              <a:rPr lang="en-US" sz="2800" b="1" dirty="0" smtClean="0"/>
              <a:t> </a:t>
            </a:r>
            <a:r>
              <a:rPr lang="en-US" sz="2800" b="1" dirty="0" err="1" smtClean="0"/>
              <a:t>sociedad</a:t>
            </a:r>
            <a:r>
              <a:rPr lang="en-US" sz="2800" b="1" dirty="0" smtClean="0"/>
              <a:t>, </a:t>
            </a:r>
            <a:r>
              <a:rPr lang="en-US" sz="2800" b="1" dirty="0" err="1" smtClean="0"/>
              <a:t>que</a:t>
            </a:r>
            <a:r>
              <a:rPr lang="en-US" sz="2800" b="1" dirty="0" smtClean="0"/>
              <a:t> </a:t>
            </a:r>
            <a:r>
              <a:rPr lang="en-US" sz="2800" b="1" dirty="0" err="1" smtClean="0"/>
              <a:t>trate</a:t>
            </a:r>
            <a:r>
              <a:rPr lang="en-US" sz="2800" b="1" dirty="0" smtClean="0"/>
              <a:t> de </a:t>
            </a:r>
            <a:r>
              <a:rPr lang="en-US" sz="2800" b="1" dirty="0" err="1" smtClean="0"/>
              <a:t>respetar</a:t>
            </a:r>
            <a:r>
              <a:rPr lang="en-US" sz="2800" b="1" dirty="0" smtClean="0"/>
              <a:t> los </a:t>
            </a:r>
            <a:r>
              <a:rPr lang="en-US" sz="2800" b="1" dirty="0" err="1" smtClean="0"/>
              <a:t>derechos</a:t>
            </a:r>
            <a:r>
              <a:rPr lang="en-US" sz="2800" b="1" dirty="0" smtClean="0"/>
              <a:t> de </a:t>
            </a:r>
            <a:r>
              <a:rPr lang="en-US" sz="2800" b="1" dirty="0" err="1" smtClean="0"/>
              <a:t>las</a:t>
            </a:r>
            <a:r>
              <a:rPr lang="en-US" sz="2800" b="1" dirty="0" smtClean="0"/>
              <a:t> </a:t>
            </a:r>
            <a:r>
              <a:rPr lang="en-US" sz="2800" b="1" dirty="0" err="1" smtClean="0"/>
              <a:t>minorias</a:t>
            </a:r>
            <a:r>
              <a:rPr lang="en-US" sz="2800" b="1" dirty="0" smtClean="0"/>
              <a:t>, y </a:t>
            </a:r>
            <a:r>
              <a:rPr lang="en-US" sz="2800" b="1" dirty="0" err="1" smtClean="0"/>
              <a:t>que</a:t>
            </a:r>
            <a:r>
              <a:rPr lang="en-US" sz="2800" b="1" dirty="0" smtClean="0"/>
              <a:t> </a:t>
            </a:r>
            <a:r>
              <a:rPr lang="en-US" sz="2800" b="1" dirty="0" err="1" smtClean="0"/>
              <a:t>produzca</a:t>
            </a:r>
            <a:r>
              <a:rPr lang="en-US" sz="2800" b="1" dirty="0" smtClean="0"/>
              <a:t> el </a:t>
            </a:r>
            <a:r>
              <a:rPr lang="en-US" sz="2800" b="1" dirty="0" err="1" smtClean="0"/>
              <a:t>mejor</a:t>
            </a:r>
            <a:r>
              <a:rPr lang="en-US" sz="2800" b="1" dirty="0" smtClean="0"/>
              <a:t> </a:t>
            </a:r>
            <a:r>
              <a:rPr lang="en-US" sz="2800" b="1" dirty="0" err="1" smtClean="0"/>
              <a:t>nivel</a:t>
            </a:r>
            <a:r>
              <a:rPr lang="en-US" sz="2800" b="1" dirty="0" smtClean="0"/>
              <a:t> de </a:t>
            </a:r>
            <a:r>
              <a:rPr lang="en-US" sz="2800" b="1" dirty="0" err="1" smtClean="0"/>
              <a:t>vida</a:t>
            </a:r>
            <a:r>
              <a:rPr lang="en-US" sz="2800" b="1" dirty="0" smtClean="0"/>
              <a:t> </a:t>
            </a:r>
            <a:r>
              <a:rPr lang="en-US" sz="2800" b="1" dirty="0" err="1" smtClean="0"/>
              <a:t>posible</a:t>
            </a:r>
            <a:r>
              <a:rPr lang="en-US" sz="2800" b="1" dirty="0" smtClean="0"/>
              <a:t> para los </a:t>
            </a:r>
            <a:r>
              <a:rPr lang="en-US" sz="2800" b="1" dirty="0" err="1" smtClean="0"/>
              <a:t>ciudadanos</a:t>
            </a:r>
            <a:r>
              <a:rPr lang="en-US" sz="2800" b="1" dirty="0" smtClean="0"/>
              <a:t>.</a:t>
            </a:r>
          </a:p>
          <a:p>
            <a:pPr algn="just"/>
            <a:endParaRPr lang="en-US" sz="2800" b="1" dirty="0"/>
          </a:p>
          <a:p>
            <a:pPr algn="just"/>
            <a:r>
              <a:rPr lang="en-US" sz="2800" b="1" dirty="0" smtClean="0"/>
              <a:t>La </a:t>
            </a:r>
            <a:r>
              <a:rPr lang="en-US" sz="2800" b="1" dirty="0" err="1" smtClean="0"/>
              <a:t>critica</a:t>
            </a:r>
            <a:r>
              <a:rPr lang="en-US" sz="2800" b="1" dirty="0" smtClean="0"/>
              <a:t> a </a:t>
            </a:r>
            <a:r>
              <a:rPr lang="en-US" sz="2800" b="1" dirty="0" err="1" smtClean="0"/>
              <a:t>tal</a:t>
            </a:r>
            <a:r>
              <a:rPr lang="en-US" sz="2800" b="1" dirty="0" smtClean="0"/>
              <a:t> </a:t>
            </a:r>
            <a:r>
              <a:rPr lang="en-US" sz="2800" b="1" dirty="0" err="1" smtClean="0"/>
              <a:t>teoria</a:t>
            </a:r>
            <a:r>
              <a:rPr lang="en-US" sz="2800" b="1" dirty="0" smtClean="0"/>
              <a:t> </a:t>
            </a:r>
            <a:r>
              <a:rPr lang="en-US" sz="2800" b="1" dirty="0" err="1" smtClean="0"/>
              <a:t>es</a:t>
            </a:r>
            <a:r>
              <a:rPr lang="en-US" sz="2800" b="1" dirty="0" smtClean="0"/>
              <a:t> lo de </a:t>
            </a:r>
            <a:r>
              <a:rPr lang="en-US" sz="2800" b="1" dirty="0" err="1" smtClean="0"/>
              <a:t>su</a:t>
            </a:r>
            <a:r>
              <a:rPr lang="en-US" sz="2800" b="1" dirty="0" smtClean="0"/>
              <a:t> </a:t>
            </a:r>
            <a:r>
              <a:rPr lang="en-US" sz="2800" b="1" dirty="0" err="1" smtClean="0">
                <a:solidFill>
                  <a:srgbClr val="FF0000"/>
                </a:solidFill>
              </a:rPr>
              <a:t>pobreza</a:t>
            </a:r>
            <a:r>
              <a:rPr lang="en-US" sz="2800" b="1" dirty="0" smtClean="0">
                <a:solidFill>
                  <a:srgbClr val="FF0000"/>
                </a:solidFill>
              </a:rPr>
              <a:t> de </a:t>
            </a:r>
            <a:r>
              <a:rPr lang="en-US" sz="2800" b="1" dirty="0" err="1" smtClean="0">
                <a:solidFill>
                  <a:srgbClr val="FF0000"/>
                </a:solidFill>
              </a:rPr>
              <a:t>contenido</a:t>
            </a:r>
            <a:r>
              <a:rPr lang="en-US" sz="2800" b="1" dirty="0" smtClean="0"/>
              <a:t>, </a:t>
            </a:r>
            <a:r>
              <a:rPr lang="en-US" sz="2800" b="1" dirty="0" err="1" smtClean="0"/>
              <a:t>siendo</a:t>
            </a:r>
            <a:r>
              <a:rPr lang="en-US" sz="2800" b="1" dirty="0" smtClean="0"/>
              <a:t> mas </a:t>
            </a:r>
            <a:r>
              <a:rPr lang="en-US" sz="2800" b="1" dirty="0" err="1" smtClean="0"/>
              <a:t>una</a:t>
            </a:r>
            <a:r>
              <a:rPr lang="en-US" sz="2800" b="1" dirty="0" smtClean="0"/>
              <a:t> </a:t>
            </a:r>
            <a:r>
              <a:rPr lang="en-US" sz="2800" b="1" dirty="0" err="1" smtClean="0"/>
              <a:t>doctrina</a:t>
            </a:r>
            <a:r>
              <a:rPr lang="en-US" sz="2800" b="1" dirty="0" smtClean="0"/>
              <a:t> </a:t>
            </a:r>
            <a:r>
              <a:rPr lang="en-US" sz="2800" b="1" dirty="0" err="1" smtClean="0"/>
              <a:t>politica</a:t>
            </a:r>
            <a:r>
              <a:rPr lang="en-US" sz="2800" b="1" dirty="0" smtClean="0"/>
              <a:t> </a:t>
            </a:r>
            <a:r>
              <a:rPr lang="en-US" sz="2800" b="1" dirty="0" err="1" smtClean="0"/>
              <a:t>que</a:t>
            </a:r>
            <a:r>
              <a:rPr lang="en-US" sz="2800" b="1" dirty="0" smtClean="0"/>
              <a:t> moral, y </a:t>
            </a:r>
            <a:r>
              <a:rPr lang="en-US" sz="2800" b="1" dirty="0" err="1" smtClean="0"/>
              <a:t>su</a:t>
            </a:r>
            <a:r>
              <a:rPr lang="en-US" sz="2800" b="1" dirty="0" smtClean="0"/>
              <a:t> </a:t>
            </a:r>
            <a:r>
              <a:rPr lang="en-US" sz="2800" b="1" dirty="0" err="1" smtClean="0"/>
              <a:t>falta</a:t>
            </a:r>
            <a:r>
              <a:rPr lang="en-US" sz="2800" b="1" dirty="0" smtClean="0"/>
              <a:t> de </a:t>
            </a:r>
            <a:r>
              <a:rPr lang="en-US" sz="2800" b="1" dirty="0" err="1" smtClean="0"/>
              <a:t>directrices</a:t>
            </a:r>
            <a:r>
              <a:rPr lang="en-US" sz="2800" b="1" dirty="0" smtClean="0"/>
              <a:t> e </a:t>
            </a:r>
            <a:r>
              <a:rPr lang="en-US" sz="2800" b="1" dirty="0" err="1" smtClean="0"/>
              <a:t>ideologia</a:t>
            </a:r>
            <a:r>
              <a:rPr lang="en-US" sz="2800" b="1" dirty="0" smtClean="0"/>
              <a:t>.</a:t>
            </a:r>
            <a:endParaRPr lang="en-US" b="1" dirty="0"/>
          </a:p>
        </p:txBody>
      </p:sp>
    </p:spTree>
    <p:extLst>
      <p:ext uri="{BB962C8B-B14F-4D97-AF65-F5344CB8AC3E}">
        <p14:creationId xmlns:p14="http://schemas.microsoft.com/office/powerpoint/2010/main" val="20427466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304800"/>
            <a:ext cx="9144000" cy="5878532"/>
          </a:xfrm>
          <a:prstGeom prst="rect">
            <a:avLst/>
          </a:prstGeom>
          <a:noFill/>
        </p:spPr>
        <p:txBody>
          <a:bodyPr wrap="square" rtlCol="0">
            <a:spAutoFit/>
          </a:bodyPr>
          <a:lstStyle/>
          <a:p>
            <a:pPr algn="ctr"/>
            <a:r>
              <a:rPr lang="en-US" sz="4000" b="1" dirty="0" err="1" smtClean="0"/>
              <a:t>Naturalismo</a:t>
            </a:r>
            <a:r>
              <a:rPr lang="en-US" sz="4000" b="1" dirty="0" smtClean="0"/>
              <a:t> </a:t>
            </a:r>
            <a:r>
              <a:rPr lang="en-US" sz="4000" b="1" dirty="0" err="1" smtClean="0"/>
              <a:t>sociobiologista</a:t>
            </a:r>
            <a:endParaRPr lang="en-US" sz="4000" b="1" dirty="0" smtClean="0"/>
          </a:p>
          <a:p>
            <a:endParaRPr lang="en-US" sz="2800" b="1" dirty="0" smtClean="0"/>
          </a:p>
          <a:p>
            <a:r>
              <a:rPr lang="en-US" sz="2800" b="1" dirty="0" err="1" smtClean="0"/>
              <a:t>Basado</a:t>
            </a:r>
            <a:r>
              <a:rPr lang="en-US" sz="2800" b="1" dirty="0" smtClean="0"/>
              <a:t> </a:t>
            </a:r>
            <a:r>
              <a:rPr lang="en-US" sz="2800" b="1" dirty="0" err="1" smtClean="0"/>
              <a:t>sobre</a:t>
            </a:r>
            <a:r>
              <a:rPr lang="en-US" sz="2800" b="1" dirty="0" smtClean="0"/>
              <a:t> la </a:t>
            </a:r>
            <a:r>
              <a:rPr lang="en-US" sz="2800" b="1" dirty="0" err="1" smtClean="0"/>
              <a:t>evolucion</a:t>
            </a:r>
            <a:r>
              <a:rPr lang="en-US" sz="2800" b="1" dirty="0" smtClean="0"/>
              <a:t>, y </a:t>
            </a:r>
            <a:r>
              <a:rPr lang="en-US" sz="2800" b="1" dirty="0" err="1" smtClean="0"/>
              <a:t>propuesto</a:t>
            </a:r>
            <a:r>
              <a:rPr lang="en-US" sz="2800" b="1" dirty="0" smtClean="0"/>
              <a:t> </a:t>
            </a:r>
            <a:r>
              <a:rPr lang="en-US" sz="2800" b="1" dirty="0" err="1" smtClean="0"/>
              <a:t>por</a:t>
            </a:r>
            <a:r>
              <a:rPr lang="en-US" sz="2800" b="1" dirty="0" smtClean="0"/>
              <a:t> </a:t>
            </a:r>
            <a:r>
              <a:rPr lang="en-US" sz="2800" b="1" dirty="0" err="1" smtClean="0"/>
              <a:t>sociologos</a:t>
            </a:r>
            <a:r>
              <a:rPr lang="en-US" sz="2800" b="1" dirty="0" smtClean="0"/>
              <a:t>, </a:t>
            </a:r>
            <a:r>
              <a:rPr lang="en-US" sz="2800" b="1" dirty="0" err="1" smtClean="0"/>
              <a:t>antropologos</a:t>
            </a:r>
            <a:r>
              <a:rPr lang="en-US" sz="2800" b="1" dirty="0" smtClean="0"/>
              <a:t>, y </a:t>
            </a:r>
            <a:r>
              <a:rPr lang="en-US" sz="2800" b="1" dirty="0" err="1" smtClean="0"/>
              <a:t>ecologistas</a:t>
            </a:r>
            <a:r>
              <a:rPr lang="en-US" sz="2800" b="1" dirty="0" smtClean="0"/>
              <a:t>, </a:t>
            </a:r>
            <a:r>
              <a:rPr lang="en-US" sz="2800" b="1" dirty="0" err="1" smtClean="0"/>
              <a:t>que</a:t>
            </a:r>
            <a:r>
              <a:rPr lang="en-US" sz="2800" b="1" dirty="0" smtClean="0"/>
              <a:t> </a:t>
            </a:r>
            <a:r>
              <a:rPr lang="en-US" sz="2800" b="1" dirty="0" err="1" smtClean="0"/>
              <a:t>basan</a:t>
            </a:r>
            <a:r>
              <a:rPr lang="en-US" sz="2800" b="1" dirty="0" smtClean="0"/>
              <a:t> </a:t>
            </a:r>
            <a:r>
              <a:rPr lang="en-US" sz="2800" b="1" dirty="0" err="1" smtClean="0"/>
              <a:t>su</a:t>
            </a:r>
            <a:r>
              <a:rPr lang="en-US" sz="2800" b="1" dirty="0" smtClean="0"/>
              <a:t> </a:t>
            </a:r>
            <a:r>
              <a:rPr lang="en-US" sz="2800" b="1" dirty="0" err="1" smtClean="0"/>
              <a:t>teoria</a:t>
            </a:r>
            <a:r>
              <a:rPr lang="en-US" sz="2800" b="1" dirty="0" smtClean="0"/>
              <a:t> </a:t>
            </a:r>
            <a:r>
              <a:rPr lang="en-US" sz="2800" b="1" dirty="0" err="1" smtClean="0"/>
              <a:t>sobre</a:t>
            </a:r>
            <a:r>
              <a:rPr lang="en-US" sz="2800" b="1" dirty="0" smtClean="0"/>
              <a:t> la </a:t>
            </a:r>
            <a:r>
              <a:rPr lang="en-US" sz="2800" b="1" dirty="0" err="1" smtClean="0"/>
              <a:t>evolucion</a:t>
            </a:r>
            <a:r>
              <a:rPr lang="en-US" sz="2800" b="1" dirty="0" smtClean="0"/>
              <a:t> –</a:t>
            </a:r>
            <a:r>
              <a:rPr lang="en-US" sz="2800" b="1" dirty="0" err="1" smtClean="0"/>
              <a:t>biologica</a:t>
            </a:r>
            <a:r>
              <a:rPr lang="en-US" sz="2800" b="1" dirty="0" smtClean="0"/>
              <a:t>, social, y cultural- del hombre. </a:t>
            </a:r>
          </a:p>
          <a:p>
            <a:endParaRPr lang="en-US" sz="2800" b="1" dirty="0"/>
          </a:p>
          <a:p>
            <a:r>
              <a:rPr lang="en-US" sz="2800" b="1" dirty="0" err="1" smtClean="0"/>
              <a:t>Es</a:t>
            </a:r>
            <a:r>
              <a:rPr lang="en-US" sz="2800" b="1" dirty="0" smtClean="0"/>
              <a:t> </a:t>
            </a:r>
            <a:r>
              <a:rPr lang="en-US" sz="2800" b="1" dirty="0" err="1" smtClean="0"/>
              <a:t>una</a:t>
            </a:r>
            <a:r>
              <a:rPr lang="en-US" sz="2800" b="1" dirty="0" smtClean="0"/>
              <a:t> </a:t>
            </a:r>
            <a:r>
              <a:rPr lang="en-US" sz="2800" b="1" dirty="0" err="1" smtClean="0">
                <a:solidFill>
                  <a:srgbClr val="FF0000"/>
                </a:solidFill>
              </a:rPr>
              <a:t>teoria</a:t>
            </a:r>
            <a:r>
              <a:rPr lang="en-US" sz="2800" b="1" dirty="0" smtClean="0">
                <a:solidFill>
                  <a:srgbClr val="FF0000"/>
                </a:solidFill>
              </a:rPr>
              <a:t> </a:t>
            </a:r>
            <a:r>
              <a:rPr lang="en-US" sz="2800" b="1" dirty="0" err="1" smtClean="0">
                <a:solidFill>
                  <a:srgbClr val="FF0000"/>
                </a:solidFill>
              </a:rPr>
              <a:t>materialista</a:t>
            </a:r>
            <a:r>
              <a:rPr lang="en-US" sz="2800" b="1" dirty="0" smtClean="0">
                <a:solidFill>
                  <a:srgbClr val="FF0000"/>
                </a:solidFill>
              </a:rPr>
              <a:t>, </a:t>
            </a:r>
            <a:r>
              <a:rPr lang="en-US" sz="2800" b="1" dirty="0" err="1" smtClean="0">
                <a:solidFill>
                  <a:srgbClr val="FF0000"/>
                </a:solidFill>
              </a:rPr>
              <a:t>basada</a:t>
            </a:r>
            <a:r>
              <a:rPr lang="en-US" sz="2800" b="1" dirty="0" smtClean="0">
                <a:solidFill>
                  <a:srgbClr val="FF0000"/>
                </a:solidFill>
              </a:rPr>
              <a:t> </a:t>
            </a:r>
            <a:r>
              <a:rPr lang="en-US" sz="2800" b="1" dirty="0" err="1" smtClean="0">
                <a:solidFill>
                  <a:srgbClr val="FF0000"/>
                </a:solidFill>
              </a:rPr>
              <a:t>sobre</a:t>
            </a:r>
            <a:r>
              <a:rPr lang="en-US" sz="2800" b="1" dirty="0" smtClean="0">
                <a:solidFill>
                  <a:srgbClr val="FF0000"/>
                </a:solidFill>
              </a:rPr>
              <a:t> la </a:t>
            </a:r>
            <a:r>
              <a:rPr lang="en-US" sz="2800" b="1" dirty="0" err="1" smtClean="0">
                <a:solidFill>
                  <a:srgbClr val="FF0000"/>
                </a:solidFill>
              </a:rPr>
              <a:t>biologia</a:t>
            </a:r>
            <a:r>
              <a:rPr lang="en-US" sz="2800" b="1" dirty="0" smtClean="0">
                <a:solidFill>
                  <a:srgbClr val="FF0000"/>
                </a:solidFill>
              </a:rPr>
              <a:t>, la </a:t>
            </a:r>
            <a:r>
              <a:rPr lang="en-US" sz="2800" b="1" dirty="0" err="1" smtClean="0">
                <a:solidFill>
                  <a:srgbClr val="FF0000"/>
                </a:solidFill>
              </a:rPr>
              <a:t>bioquimica</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a:t>
            </a:r>
            <a:r>
              <a:rPr lang="en-US" sz="2800" b="1" dirty="0" err="1" smtClean="0">
                <a:solidFill>
                  <a:srgbClr val="FF0000"/>
                </a:solidFill>
              </a:rPr>
              <a:t>rechaza</a:t>
            </a:r>
            <a:r>
              <a:rPr lang="en-US" sz="2800" b="1" dirty="0" smtClean="0">
                <a:solidFill>
                  <a:srgbClr val="FF0000"/>
                </a:solidFill>
              </a:rPr>
              <a:t> </a:t>
            </a:r>
            <a:r>
              <a:rPr lang="en-US" sz="2800" b="1" dirty="0" err="1" smtClean="0">
                <a:solidFill>
                  <a:srgbClr val="FF0000"/>
                </a:solidFill>
              </a:rPr>
              <a:t>fuertemente</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la “</a:t>
            </a:r>
            <a:r>
              <a:rPr lang="en-US" sz="2800" b="1" dirty="0" err="1" smtClean="0">
                <a:solidFill>
                  <a:srgbClr val="FF0000"/>
                </a:solidFill>
              </a:rPr>
              <a:t>naturaleza</a:t>
            </a:r>
            <a:r>
              <a:rPr lang="en-US" sz="2800" b="1" dirty="0" smtClean="0">
                <a:solidFill>
                  <a:srgbClr val="FF0000"/>
                </a:solidFill>
              </a:rPr>
              <a:t> </a:t>
            </a:r>
            <a:r>
              <a:rPr lang="en-US" sz="2800" b="1" dirty="0" err="1" smtClean="0">
                <a:solidFill>
                  <a:srgbClr val="FF0000"/>
                </a:solidFill>
              </a:rPr>
              <a:t>humana</a:t>
            </a:r>
            <a:r>
              <a:rPr lang="en-US" sz="2800" b="1" dirty="0" smtClean="0">
                <a:solidFill>
                  <a:srgbClr val="FF0000"/>
                </a:solidFill>
              </a:rPr>
              <a:t>” sea </a:t>
            </a:r>
            <a:r>
              <a:rPr lang="en-US" sz="2800" b="1" dirty="0" err="1" smtClean="0">
                <a:solidFill>
                  <a:srgbClr val="FF0000"/>
                </a:solidFill>
              </a:rPr>
              <a:t>algo</a:t>
            </a:r>
            <a:r>
              <a:rPr lang="en-US" sz="2800" b="1" dirty="0" smtClean="0">
                <a:solidFill>
                  <a:srgbClr val="FF0000"/>
                </a:solidFill>
              </a:rPr>
              <a:t> </a:t>
            </a:r>
            <a:r>
              <a:rPr lang="en-US" sz="2800" b="1" dirty="0" err="1" smtClean="0">
                <a:solidFill>
                  <a:srgbClr val="FF0000"/>
                </a:solidFill>
              </a:rPr>
              <a:t>predefinido</a:t>
            </a:r>
            <a:r>
              <a:rPr lang="en-US" sz="2800" b="1" dirty="0" smtClean="0">
                <a:solidFill>
                  <a:srgbClr val="FF0000"/>
                </a:solidFill>
              </a:rPr>
              <a:t> o </a:t>
            </a:r>
            <a:r>
              <a:rPr lang="en-US" sz="2800" b="1" dirty="0" err="1" smtClean="0">
                <a:solidFill>
                  <a:srgbClr val="FF0000"/>
                </a:solidFill>
              </a:rPr>
              <a:t>inmutable</a:t>
            </a:r>
            <a:r>
              <a:rPr lang="en-US" sz="2800" b="1" dirty="0" smtClean="0"/>
              <a:t>.</a:t>
            </a:r>
          </a:p>
          <a:p>
            <a:endParaRPr lang="en-US" sz="2800" b="1" dirty="0"/>
          </a:p>
          <a:p>
            <a:r>
              <a:rPr lang="en-US" sz="2800" b="1" dirty="0" err="1" smtClean="0"/>
              <a:t>Segun</a:t>
            </a:r>
            <a:r>
              <a:rPr lang="en-US" sz="2800" b="1" dirty="0" smtClean="0"/>
              <a:t> </a:t>
            </a:r>
            <a:r>
              <a:rPr lang="en-US" sz="2800" b="1" dirty="0" err="1" smtClean="0"/>
              <a:t>sus</a:t>
            </a:r>
            <a:r>
              <a:rPr lang="en-US" sz="2800" b="1" dirty="0" smtClean="0"/>
              <a:t> </a:t>
            </a:r>
            <a:r>
              <a:rPr lang="en-US" sz="2800" b="1" dirty="0" err="1" smtClean="0"/>
              <a:t>criticos</a:t>
            </a:r>
            <a:r>
              <a:rPr lang="en-US" sz="2800" b="1" dirty="0" smtClean="0"/>
              <a:t>, </a:t>
            </a:r>
            <a:r>
              <a:rPr lang="en-US" sz="2800" b="1" dirty="0" err="1" smtClean="0"/>
              <a:t>llevada</a:t>
            </a:r>
            <a:r>
              <a:rPr lang="en-US" sz="2800" b="1" dirty="0" smtClean="0"/>
              <a:t> a </a:t>
            </a:r>
            <a:r>
              <a:rPr lang="en-US" sz="2800" b="1" dirty="0" err="1" smtClean="0"/>
              <a:t>su</a:t>
            </a:r>
            <a:r>
              <a:rPr lang="en-US" sz="2800" b="1" dirty="0" smtClean="0"/>
              <a:t> </a:t>
            </a:r>
            <a:r>
              <a:rPr lang="en-US" sz="2800" b="1" dirty="0" err="1" smtClean="0"/>
              <a:t>extremo</a:t>
            </a:r>
            <a:r>
              <a:rPr lang="en-US" sz="2800" b="1" dirty="0" smtClean="0"/>
              <a:t> </a:t>
            </a:r>
            <a:r>
              <a:rPr lang="en-US" sz="2800" b="1" dirty="0" err="1" smtClean="0"/>
              <a:t>este</a:t>
            </a:r>
            <a:r>
              <a:rPr lang="en-US" sz="2800" b="1" dirty="0" smtClean="0"/>
              <a:t> </a:t>
            </a:r>
            <a:r>
              <a:rPr lang="en-US" sz="2800" b="1" dirty="0" err="1" smtClean="0"/>
              <a:t>actitud</a:t>
            </a:r>
            <a:r>
              <a:rPr lang="en-US" sz="2800" b="1" dirty="0" smtClean="0"/>
              <a:t> </a:t>
            </a:r>
            <a:r>
              <a:rPr lang="en-US" sz="2800" b="1" dirty="0" err="1" smtClean="0"/>
              <a:t>apoya</a:t>
            </a:r>
            <a:r>
              <a:rPr lang="en-US" sz="2800" b="1" dirty="0" smtClean="0"/>
              <a:t> a la </a:t>
            </a:r>
            <a:r>
              <a:rPr lang="en-US" sz="2800" b="1" dirty="0" err="1" smtClean="0"/>
              <a:t>eugenetica</a:t>
            </a:r>
            <a:r>
              <a:rPr lang="en-US" sz="2800" b="1" dirty="0" smtClean="0"/>
              <a:t>. </a:t>
            </a:r>
            <a:r>
              <a:rPr lang="en-US" sz="2800" b="1" dirty="0" err="1" smtClean="0"/>
              <a:t>Segun</a:t>
            </a:r>
            <a:r>
              <a:rPr lang="en-US" sz="2800" b="1" dirty="0" smtClean="0"/>
              <a:t> </a:t>
            </a:r>
            <a:r>
              <a:rPr lang="en-US" sz="2800" b="1" dirty="0" err="1" smtClean="0"/>
              <a:t>sus</a:t>
            </a:r>
            <a:r>
              <a:rPr lang="en-US" sz="2800" b="1" dirty="0" smtClean="0"/>
              <a:t> </a:t>
            </a:r>
            <a:r>
              <a:rPr lang="en-US" sz="2800" b="1" dirty="0" err="1" smtClean="0"/>
              <a:t>seguidores</a:t>
            </a:r>
            <a:r>
              <a:rPr lang="en-US" sz="2800" b="1" dirty="0" smtClean="0"/>
              <a:t>, la </a:t>
            </a:r>
            <a:r>
              <a:rPr lang="en-US" sz="2800" b="1" dirty="0" err="1" smtClean="0"/>
              <a:t>teoria</a:t>
            </a:r>
            <a:r>
              <a:rPr lang="en-US" sz="2800" b="1" dirty="0" smtClean="0"/>
              <a:t> </a:t>
            </a:r>
            <a:r>
              <a:rPr lang="en-US" sz="2800" b="1" dirty="0" err="1" smtClean="0"/>
              <a:t>es</a:t>
            </a:r>
            <a:r>
              <a:rPr lang="en-US" sz="2800" b="1" dirty="0" smtClean="0"/>
              <a:t> </a:t>
            </a:r>
            <a:r>
              <a:rPr lang="en-US" sz="2800" b="1" dirty="0" err="1" smtClean="0"/>
              <a:t>descriptiva</a:t>
            </a:r>
            <a:r>
              <a:rPr lang="en-US" sz="2800" b="1" dirty="0" smtClean="0"/>
              <a:t>, y no </a:t>
            </a:r>
            <a:r>
              <a:rPr lang="en-US" sz="2800" b="1" dirty="0" err="1" smtClean="0"/>
              <a:t>necesariamente</a:t>
            </a:r>
            <a:r>
              <a:rPr lang="en-US" sz="2800" b="1" dirty="0" smtClean="0"/>
              <a:t> </a:t>
            </a:r>
            <a:r>
              <a:rPr lang="en-US" sz="2800" b="1" dirty="0" err="1" smtClean="0"/>
              <a:t>apoya</a:t>
            </a:r>
            <a:r>
              <a:rPr lang="en-US" sz="2800" b="1" dirty="0" smtClean="0"/>
              <a:t> la </a:t>
            </a:r>
            <a:r>
              <a:rPr lang="en-US" sz="2800" b="1" dirty="0" err="1" smtClean="0"/>
              <a:t>eugenetica</a:t>
            </a:r>
            <a:r>
              <a:rPr lang="en-US" sz="2800" b="1" dirty="0" smtClean="0"/>
              <a:t>.</a:t>
            </a:r>
          </a:p>
        </p:txBody>
      </p:sp>
    </p:spTree>
    <p:extLst>
      <p:ext uri="{BB962C8B-B14F-4D97-AF65-F5344CB8AC3E}">
        <p14:creationId xmlns:p14="http://schemas.microsoft.com/office/powerpoint/2010/main" val="2042746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304800"/>
            <a:ext cx="9035846" cy="6309420"/>
          </a:xfrm>
          <a:prstGeom prst="rect">
            <a:avLst/>
          </a:prstGeom>
          <a:noFill/>
        </p:spPr>
        <p:txBody>
          <a:bodyPr wrap="square" rtlCol="0">
            <a:spAutoFit/>
          </a:bodyPr>
          <a:lstStyle/>
          <a:p>
            <a:pPr algn="ctr"/>
            <a:r>
              <a:rPr lang="en-US" sz="4000" b="1" dirty="0" err="1" smtClean="0"/>
              <a:t>Naturalismo</a:t>
            </a:r>
            <a:r>
              <a:rPr lang="en-US" sz="4000" b="1" dirty="0" smtClean="0"/>
              <a:t> </a:t>
            </a:r>
            <a:r>
              <a:rPr lang="en-US" sz="4000" b="1" dirty="0" err="1" smtClean="0"/>
              <a:t>sociobiologista</a:t>
            </a:r>
            <a:r>
              <a:rPr lang="en-US" sz="4000" b="1" dirty="0" smtClean="0"/>
              <a:t> (cont.)</a:t>
            </a:r>
          </a:p>
          <a:p>
            <a:endParaRPr lang="en-US" sz="2800" b="1" dirty="0" smtClean="0"/>
          </a:p>
          <a:p>
            <a:r>
              <a:rPr lang="en-US" sz="2800" b="1" dirty="0" err="1" smtClean="0"/>
              <a:t>Sus</a:t>
            </a:r>
            <a:r>
              <a:rPr lang="en-US" sz="2800" b="1" dirty="0" smtClean="0"/>
              <a:t> </a:t>
            </a:r>
            <a:r>
              <a:rPr lang="en-US" sz="2800" b="1" dirty="0" err="1" smtClean="0"/>
              <a:t>principios</a:t>
            </a:r>
            <a:r>
              <a:rPr lang="en-US" sz="2800" b="1" dirty="0" smtClean="0"/>
              <a:t> son: </a:t>
            </a:r>
          </a:p>
          <a:p>
            <a:pPr marL="457200" indent="-457200">
              <a:buFontTx/>
              <a:buChar char="-"/>
            </a:pPr>
            <a:r>
              <a:rPr lang="en-US" sz="2800" b="1" dirty="0" err="1" smtClean="0"/>
              <a:t>Beneficiencia</a:t>
            </a:r>
            <a:endParaRPr lang="en-US" sz="2800" b="1" dirty="0" smtClean="0"/>
          </a:p>
          <a:p>
            <a:pPr marL="457200" indent="-457200">
              <a:buFontTx/>
              <a:buChar char="-"/>
            </a:pPr>
            <a:r>
              <a:rPr lang="en-US" sz="2800" b="1" dirty="0" smtClean="0"/>
              <a:t>no </a:t>
            </a:r>
            <a:r>
              <a:rPr lang="en-US" sz="2800" b="1" dirty="0" err="1" smtClean="0"/>
              <a:t>maleficiencia</a:t>
            </a:r>
            <a:endParaRPr lang="en-US" sz="2800" b="1" dirty="0" smtClean="0"/>
          </a:p>
          <a:p>
            <a:pPr marL="457200" indent="-457200">
              <a:buFontTx/>
              <a:buChar char="-"/>
            </a:pPr>
            <a:r>
              <a:rPr lang="en-US" sz="2800" b="1" dirty="0" err="1" smtClean="0"/>
              <a:t>Autonomia</a:t>
            </a:r>
            <a:endParaRPr lang="en-US" sz="2800" b="1" dirty="0" smtClean="0"/>
          </a:p>
          <a:p>
            <a:pPr marL="457200" indent="-457200">
              <a:buFontTx/>
              <a:buChar char="-"/>
            </a:pPr>
            <a:r>
              <a:rPr lang="en-US" sz="2800" b="1" dirty="0" err="1" smtClean="0"/>
              <a:t>Justicia</a:t>
            </a:r>
            <a:endParaRPr lang="en-US" sz="2800" b="1" dirty="0"/>
          </a:p>
          <a:p>
            <a:pPr marL="457200" indent="-457200">
              <a:buFontTx/>
              <a:buChar char="-"/>
            </a:pPr>
            <a:endParaRPr lang="en-US" sz="2800" b="1" dirty="0" smtClean="0"/>
          </a:p>
          <a:p>
            <a:r>
              <a:rPr lang="en-US" sz="2800" b="1" dirty="0" err="1" smtClean="0"/>
              <a:t>Es</a:t>
            </a:r>
            <a:r>
              <a:rPr lang="en-US" sz="2800" b="1" dirty="0" smtClean="0"/>
              <a:t> </a:t>
            </a:r>
            <a:r>
              <a:rPr lang="en-US" sz="2800" b="1" u="sng" dirty="0" err="1" smtClean="0"/>
              <a:t>hija</a:t>
            </a:r>
            <a:r>
              <a:rPr lang="en-US" sz="2800" b="1" u="sng" dirty="0" smtClean="0"/>
              <a:t> del </a:t>
            </a:r>
            <a:r>
              <a:rPr lang="en-US" sz="2800" b="1" u="sng" dirty="0" err="1" smtClean="0"/>
              <a:t>consecuencialismo</a:t>
            </a:r>
            <a:r>
              <a:rPr lang="en-US" sz="2800" b="1" dirty="0" smtClean="0"/>
              <a:t>, y </a:t>
            </a:r>
            <a:r>
              <a:rPr lang="en-US" sz="2800" b="1" dirty="0" err="1" smtClean="0"/>
              <a:t>declara</a:t>
            </a:r>
            <a:r>
              <a:rPr lang="en-US" sz="2800" b="1" dirty="0" smtClean="0"/>
              <a:t> </a:t>
            </a:r>
            <a:r>
              <a:rPr lang="en-US" sz="2800" b="1" dirty="0" err="1" smtClean="0"/>
              <a:t>que</a:t>
            </a:r>
            <a:r>
              <a:rPr lang="en-US" sz="2800" b="1" dirty="0" smtClean="0"/>
              <a:t> </a:t>
            </a:r>
            <a:r>
              <a:rPr lang="en-US" sz="2800" b="1" dirty="0" err="1" smtClean="0">
                <a:solidFill>
                  <a:srgbClr val="FF0000"/>
                </a:solidFill>
              </a:rPr>
              <a:t>si</a:t>
            </a:r>
            <a:r>
              <a:rPr lang="en-US" sz="2800" b="1" dirty="0" smtClean="0">
                <a:solidFill>
                  <a:srgbClr val="FF0000"/>
                </a:solidFill>
              </a:rPr>
              <a:t> </a:t>
            </a:r>
            <a:r>
              <a:rPr lang="en-US" sz="2800" b="1" dirty="0" err="1" smtClean="0">
                <a:solidFill>
                  <a:srgbClr val="FF0000"/>
                </a:solidFill>
              </a:rPr>
              <a:t>una</a:t>
            </a:r>
            <a:r>
              <a:rPr lang="en-US" sz="2800" b="1" dirty="0" smtClean="0">
                <a:solidFill>
                  <a:srgbClr val="FF0000"/>
                </a:solidFill>
              </a:rPr>
              <a:t> </a:t>
            </a:r>
            <a:r>
              <a:rPr lang="en-US" sz="2800" b="1" dirty="0" err="1" smtClean="0">
                <a:solidFill>
                  <a:srgbClr val="FF0000"/>
                </a:solidFill>
              </a:rPr>
              <a:t>accion</a:t>
            </a:r>
            <a:r>
              <a:rPr lang="en-US" sz="2800" b="1" dirty="0" smtClean="0">
                <a:solidFill>
                  <a:srgbClr val="FF0000"/>
                </a:solidFill>
              </a:rPr>
              <a:t> no </a:t>
            </a:r>
            <a:r>
              <a:rPr lang="en-US" sz="2800" b="1" dirty="0" err="1" smtClean="0">
                <a:solidFill>
                  <a:srgbClr val="FF0000"/>
                </a:solidFill>
              </a:rPr>
              <a:t>afecta</a:t>
            </a:r>
            <a:r>
              <a:rPr lang="en-US" sz="2800" b="1" dirty="0" smtClean="0">
                <a:solidFill>
                  <a:srgbClr val="FF0000"/>
                </a:solidFill>
              </a:rPr>
              <a:t> </a:t>
            </a:r>
            <a:r>
              <a:rPr lang="en-US" sz="2800" b="1" dirty="0" err="1" smtClean="0">
                <a:solidFill>
                  <a:srgbClr val="FF0000"/>
                </a:solidFill>
              </a:rPr>
              <a:t>negativamente</a:t>
            </a:r>
            <a:r>
              <a:rPr lang="en-US" sz="2800" b="1" dirty="0" smtClean="0">
                <a:solidFill>
                  <a:srgbClr val="FF0000"/>
                </a:solidFill>
              </a:rPr>
              <a:t> a los </a:t>
            </a:r>
            <a:r>
              <a:rPr lang="en-US" sz="2800" b="1" dirty="0" err="1" smtClean="0">
                <a:solidFill>
                  <a:srgbClr val="FF0000"/>
                </a:solidFill>
              </a:rPr>
              <a:t>demas</a:t>
            </a:r>
            <a:r>
              <a:rPr lang="en-US" sz="2800" b="1" dirty="0" smtClean="0">
                <a:solidFill>
                  <a:srgbClr val="FF0000"/>
                </a:solidFill>
              </a:rPr>
              <a:t>, </a:t>
            </a:r>
            <a:r>
              <a:rPr lang="en-US" sz="2800" b="1" dirty="0" err="1" smtClean="0">
                <a:solidFill>
                  <a:srgbClr val="FF0000"/>
                </a:solidFill>
              </a:rPr>
              <a:t>es</a:t>
            </a:r>
            <a:r>
              <a:rPr lang="en-US" sz="2800" b="1" dirty="0" smtClean="0">
                <a:solidFill>
                  <a:srgbClr val="FF0000"/>
                </a:solidFill>
              </a:rPr>
              <a:t> </a:t>
            </a:r>
            <a:r>
              <a:rPr lang="en-US" sz="2800" b="1" dirty="0" err="1" smtClean="0">
                <a:solidFill>
                  <a:srgbClr val="FF0000"/>
                </a:solidFill>
              </a:rPr>
              <a:t>permisible</a:t>
            </a:r>
            <a:r>
              <a:rPr lang="en-US" sz="2800" b="1" dirty="0" smtClean="0"/>
              <a:t>.</a:t>
            </a:r>
            <a:endParaRPr lang="en-US" sz="2800" b="1" dirty="0"/>
          </a:p>
          <a:p>
            <a:r>
              <a:rPr lang="en-US" sz="2800" b="1" i="1" u="sng" dirty="0" err="1" smtClean="0"/>
              <a:t>Defende</a:t>
            </a:r>
            <a:r>
              <a:rPr lang="en-US" sz="2800" b="1" i="1" u="sng" dirty="0" smtClean="0"/>
              <a:t> el </a:t>
            </a:r>
            <a:r>
              <a:rPr lang="en-US" sz="2800" b="1" i="1" u="sng" dirty="0" err="1" smtClean="0"/>
              <a:t>derecho</a:t>
            </a:r>
            <a:r>
              <a:rPr lang="en-US" sz="2800" b="1" i="1" u="sng" dirty="0" smtClean="0"/>
              <a:t> a: </a:t>
            </a:r>
            <a:r>
              <a:rPr lang="en-US" sz="2800" b="1" i="1" u="sng" dirty="0" err="1" smtClean="0"/>
              <a:t>suicidio</a:t>
            </a:r>
            <a:r>
              <a:rPr lang="en-US" sz="2800" b="1" i="1" u="sng" dirty="0" smtClean="0"/>
              <a:t> </a:t>
            </a:r>
            <a:r>
              <a:rPr lang="en-US" sz="2800" b="1" i="1" u="sng" dirty="0" err="1" smtClean="0"/>
              <a:t>voluntario</a:t>
            </a:r>
            <a:r>
              <a:rPr lang="en-US" sz="2800" b="1" i="1" u="sng" dirty="0" smtClean="0"/>
              <a:t>, </a:t>
            </a:r>
            <a:r>
              <a:rPr lang="en-US" sz="2800" b="1" i="1" u="sng" dirty="0" err="1" smtClean="0"/>
              <a:t>eleccion</a:t>
            </a:r>
            <a:r>
              <a:rPr lang="en-US" sz="2800" b="1" i="1" u="sng" dirty="0" smtClean="0"/>
              <a:t> de la </a:t>
            </a:r>
            <a:r>
              <a:rPr lang="en-US" sz="2800" b="1" i="1" u="sng" dirty="0" err="1" smtClean="0"/>
              <a:t>madre</a:t>
            </a:r>
            <a:r>
              <a:rPr lang="en-US" sz="2800" b="1" i="1" u="sng" dirty="0" smtClean="0"/>
              <a:t> para la </a:t>
            </a:r>
            <a:r>
              <a:rPr lang="en-US" sz="2800" b="1" i="1" u="sng" dirty="0" err="1" smtClean="0"/>
              <a:t>vida</a:t>
            </a:r>
            <a:r>
              <a:rPr lang="en-US" sz="2800" b="1" i="1" u="sng" dirty="0" smtClean="0"/>
              <a:t> del </a:t>
            </a:r>
            <a:r>
              <a:rPr lang="en-US" sz="2800" b="1" i="1" u="sng" dirty="0" err="1" smtClean="0"/>
              <a:t>feto</a:t>
            </a:r>
            <a:r>
              <a:rPr lang="en-US" sz="2800" b="1" i="1" u="sng" dirty="0" smtClean="0"/>
              <a:t>, </a:t>
            </a:r>
            <a:r>
              <a:rPr lang="en-US" sz="2800" b="1" i="1" u="sng" dirty="0" err="1" smtClean="0"/>
              <a:t>conducta</a:t>
            </a:r>
            <a:r>
              <a:rPr lang="en-US" sz="2800" b="1" i="1" u="sng" dirty="0" smtClean="0"/>
              <a:t> homosexual, </a:t>
            </a:r>
            <a:r>
              <a:rPr lang="en-US" sz="2800" b="1" i="1" u="sng" dirty="0" err="1" smtClean="0"/>
              <a:t>cambio</a:t>
            </a:r>
            <a:r>
              <a:rPr lang="en-US" sz="2800" b="1" i="1" u="sng" dirty="0" smtClean="0"/>
              <a:t> de </a:t>
            </a:r>
            <a:r>
              <a:rPr lang="en-US" sz="2800" b="1" i="1" u="sng" dirty="0" err="1" smtClean="0"/>
              <a:t>sexo</a:t>
            </a:r>
            <a:r>
              <a:rPr lang="en-US" sz="2800" b="1" i="1" u="sng" dirty="0" smtClean="0"/>
              <a:t>, y </a:t>
            </a:r>
            <a:r>
              <a:rPr lang="en-US" sz="2800" b="1" i="1" u="sng" dirty="0" err="1" smtClean="0"/>
              <a:t>contracepcion</a:t>
            </a:r>
            <a:r>
              <a:rPr lang="en-US" sz="2800" b="1" i="1" u="sng" dirty="0" smtClean="0"/>
              <a:t>, </a:t>
            </a:r>
            <a:r>
              <a:rPr lang="en-US" sz="2800" b="1" i="1" u="sng" dirty="0" err="1" smtClean="0"/>
              <a:t>que</a:t>
            </a:r>
            <a:r>
              <a:rPr lang="en-US" sz="2800" b="1" i="1" u="sng" dirty="0" smtClean="0"/>
              <a:t> son </a:t>
            </a:r>
            <a:r>
              <a:rPr lang="en-US" sz="2800" b="1" i="1" u="sng" dirty="0" err="1" smtClean="0"/>
              <a:t>consideradas</a:t>
            </a:r>
            <a:r>
              <a:rPr lang="en-US" sz="2800" b="1" i="1" u="sng" dirty="0" smtClean="0"/>
              <a:t> </a:t>
            </a:r>
            <a:r>
              <a:rPr lang="en-US" sz="2800" b="1" i="1" u="sng" dirty="0" err="1" smtClean="0"/>
              <a:t>conductas</a:t>
            </a:r>
            <a:r>
              <a:rPr lang="en-US" sz="2800" b="1" i="1" u="sng" dirty="0" smtClean="0"/>
              <a:t> del </a:t>
            </a:r>
            <a:r>
              <a:rPr lang="en-US" sz="2800" b="1" i="1" u="sng" dirty="0" err="1" smtClean="0"/>
              <a:t>ambito</a:t>
            </a:r>
            <a:r>
              <a:rPr lang="en-US" sz="2800" b="1" i="1" u="sng" dirty="0" smtClean="0"/>
              <a:t> </a:t>
            </a:r>
            <a:r>
              <a:rPr lang="en-US" sz="2800" b="1" i="1" u="sng" dirty="0" err="1" smtClean="0"/>
              <a:t>privado</a:t>
            </a:r>
            <a:r>
              <a:rPr lang="en-US" sz="2800" b="1" i="1" u="sng" dirty="0" smtClean="0"/>
              <a:t> (</a:t>
            </a:r>
            <a:r>
              <a:rPr lang="en-US" sz="2800" b="1" i="1" u="sng" dirty="0" err="1" smtClean="0"/>
              <a:t>autonomia</a:t>
            </a:r>
            <a:r>
              <a:rPr lang="en-US" sz="2800" b="1" i="1" u="sng" dirty="0" smtClean="0"/>
              <a:t>).</a:t>
            </a:r>
          </a:p>
        </p:txBody>
      </p:sp>
    </p:spTree>
    <p:extLst>
      <p:ext uri="{BB962C8B-B14F-4D97-AF65-F5344CB8AC3E}">
        <p14:creationId xmlns:p14="http://schemas.microsoft.com/office/powerpoint/2010/main" val="20427466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304800"/>
            <a:ext cx="9144000" cy="5878532"/>
          </a:xfrm>
          <a:prstGeom prst="rect">
            <a:avLst/>
          </a:prstGeom>
          <a:noFill/>
        </p:spPr>
        <p:txBody>
          <a:bodyPr wrap="square" rtlCol="0">
            <a:spAutoFit/>
          </a:bodyPr>
          <a:lstStyle/>
          <a:p>
            <a:pPr algn="ctr"/>
            <a:r>
              <a:rPr lang="en-US" sz="4000" b="1" dirty="0" err="1" smtClean="0"/>
              <a:t>Personalismo</a:t>
            </a:r>
            <a:endParaRPr lang="en-US" sz="4000" b="1" dirty="0" smtClean="0"/>
          </a:p>
          <a:p>
            <a:endParaRPr lang="en-US" sz="2800" b="1" dirty="0" smtClean="0"/>
          </a:p>
          <a:p>
            <a:r>
              <a:rPr lang="en-US" sz="2800" b="1" dirty="0" smtClean="0"/>
              <a:t>La persona </a:t>
            </a:r>
            <a:r>
              <a:rPr lang="en-US" sz="2800" b="1" dirty="0" err="1" smtClean="0"/>
              <a:t>humana</a:t>
            </a:r>
            <a:r>
              <a:rPr lang="en-US" sz="2800" b="1" dirty="0" smtClean="0"/>
              <a:t> </a:t>
            </a:r>
            <a:r>
              <a:rPr lang="en-US" sz="2800" b="1" dirty="0" err="1" smtClean="0"/>
              <a:t>es</a:t>
            </a:r>
            <a:r>
              <a:rPr lang="en-US" sz="2800" b="1" dirty="0" smtClean="0"/>
              <a:t> el </a:t>
            </a:r>
            <a:r>
              <a:rPr lang="en-US" sz="2800" b="1" dirty="0" err="1" smtClean="0"/>
              <a:t>centro</a:t>
            </a:r>
            <a:r>
              <a:rPr lang="en-US" sz="2800" b="1" dirty="0" smtClean="0"/>
              <a:t> de la decision </a:t>
            </a:r>
            <a:r>
              <a:rPr lang="en-US" sz="2800" b="1" dirty="0" err="1" smtClean="0"/>
              <a:t>etica</a:t>
            </a:r>
            <a:endParaRPr lang="en-US" sz="2800" b="1" dirty="0" smtClean="0"/>
          </a:p>
          <a:p>
            <a:r>
              <a:rPr lang="en-US" sz="2800" b="1" dirty="0" smtClean="0"/>
              <a:t>Da </a:t>
            </a:r>
            <a:r>
              <a:rPr lang="en-US" sz="2800" b="1" dirty="0" err="1" smtClean="0">
                <a:solidFill>
                  <a:srgbClr val="FF0000"/>
                </a:solidFill>
              </a:rPr>
              <a:t>prioridad</a:t>
            </a:r>
            <a:r>
              <a:rPr lang="en-US" sz="2800" b="1" dirty="0" smtClean="0">
                <a:solidFill>
                  <a:srgbClr val="FF0000"/>
                </a:solidFill>
              </a:rPr>
              <a:t> al principio de </a:t>
            </a:r>
            <a:r>
              <a:rPr lang="en-US" sz="2800" b="1" dirty="0" err="1" smtClean="0">
                <a:solidFill>
                  <a:srgbClr val="FF0000"/>
                </a:solidFill>
              </a:rPr>
              <a:t>beneficiencia</a:t>
            </a:r>
            <a:r>
              <a:rPr lang="en-US" sz="2800" b="1" dirty="0" smtClean="0">
                <a:solidFill>
                  <a:srgbClr val="FF0000"/>
                </a:solidFill>
              </a:rPr>
              <a:t>-no </a:t>
            </a:r>
            <a:r>
              <a:rPr lang="en-US" sz="2800" b="1" dirty="0" err="1" smtClean="0">
                <a:solidFill>
                  <a:srgbClr val="FF0000"/>
                </a:solidFill>
              </a:rPr>
              <a:t>maleficiencia</a:t>
            </a:r>
            <a:r>
              <a:rPr lang="en-US" sz="2800" b="1" dirty="0" smtClean="0">
                <a:solidFill>
                  <a:srgbClr val="FF0000"/>
                </a:solidFill>
              </a:rPr>
              <a:t> </a:t>
            </a:r>
            <a:r>
              <a:rPr lang="en-US" sz="2800" b="1" dirty="0" err="1" smtClean="0">
                <a:solidFill>
                  <a:srgbClr val="FF0000"/>
                </a:solidFill>
              </a:rPr>
              <a:t>sobre</a:t>
            </a:r>
            <a:r>
              <a:rPr lang="en-US" sz="2800" b="1" dirty="0" smtClean="0">
                <a:solidFill>
                  <a:srgbClr val="FF0000"/>
                </a:solidFill>
              </a:rPr>
              <a:t> los de </a:t>
            </a:r>
            <a:r>
              <a:rPr lang="en-US" sz="2800" b="1" dirty="0" err="1" smtClean="0">
                <a:solidFill>
                  <a:srgbClr val="FF0000"/>
                </a:solidFill>
              </a:rPr>
              <a:t>autonomia</a:t>
            </a:r>
            <a:r>
              <a:rPr lang="en-US" sz="2800" b="1" dirty="0" smtClean="0">
                <a:solidFill>
                  <a:srgbClr val="FF0000"/>
                </a:solidFill>
              </a:rPr>
              <a:t> y de </a:t>
            </a:r>
            <a:r>
              <a:rPr lang="en-US" sz="2800" b="1" dirty="0" err="1" smtClean="0">
                <a:solidFill>
                  <a:srgbClr val="FF0000"/>
                </a:solidFill>
              </a:rPr>
              <a:t>justicia</a:t>
            </a:r>
            <a:endParaRPr lang="en-US" sz="2800" b="1" dirty="0" smtClean="0">
              <a:solidFill>
                <a:srgbClr val="FF0000"/>
              </a:solidFill>
            </a:endParaRPr>
          </a:p>
          <a:p>
            <a:endParaRPr lang="en-US" sz="2800" b="1" dirty="0"/>
          </a:p>
          <a:p>
            <a:r>
              <a:rPr lang="en-US" sz="2800" b="1" i="1" u="sng" dirty="0" err="1" smtClean="0"/>
              <a:t>Postula</a:t>
            </a:r>
            <a:r>
              <a:rPr lang="en-US" sz="2800" b="1" i="1" u="sng" dirty="0" smtClean="0"/>
              <a:t> </a:t>
            </a:r>
            <a:r>
              <a:rPr lang="en-US" sz="2800" b="1" i="1" u="sng" dirty="0" err="1" smtClean="0"/>
              <a:t>que</a:t>
            </a:r>
            <a:r>
              <a:rPr lang="en-US" sz="2800" b="1" i="1" u="sng" dirty="0" smtClean="0"/>
              <a:t>:</a:t>
            </a:r>
          </a:p>
          <a:p>
            <a:r>
              <a:rPr lang="en-US" sz="2800" b="1" i="1" u="sng" dirty="0" smtClean="0"/>
              <a:t>-  la </a:t>
            </a:r>
            <a:r>
              <a:rPr lang="en-US" sz="2800" b="1" i="1" u="sng" dirty="0" err="1" smtClean="0"/>
              <a:t>vida</a:t>
            </a:r>
            <a:r>
              <a:rPr lang="en-US" sz="2800" b="1" i="1" u="sng" dirty="0" smtClean="0"/>
              <a:t> </a:t>
            </a:r>
            <a:r>
              <a:rPr lang="en-US" sz="2800" b="1" i="1" u="sng" dirty="0" err="1" smtClean="0"/>
              <a:t>humana</a:t>
            </a:r>
            <a:r>
              <a:rPr lang="en-US" sz="2800" b="1" i="1" u="sng" dirty="0" smtClean="0"/>
              <a:t> </a:t>
            </a:r>
            <a:r>
              <a:rPr lang="en-US" sz="2800" b="1" i="1" u="sng" dirty="0" err="1" smtClean="0"/>
              <a:t>tiene</a:t>
            </a:r>
            <a:r>
              <a:rPr lang="en-US" sz="2800" b="1" i="1" u="sng" dirty="0" smtClean="0"/>
              <a:t> </a:t>
            </a:r>
            <a:r>
              <a:rPr lang="en-US" sz="2800" b="1" i="1" u="sng" dirty="0" err="1" smtClean="0"/>
              <a:t>que</a:t>
            </a:r>
            <a:r>
              <a:rPr lang="en-US" sz="2800" b="1" i="1" u="sng" dirty="0" smtClean="0"/>
              <a:t> </a:t>
            </a:r>
            <a:r>
              <a:rPr lang="en-US" sz="2800" b="1" i="1" u="sng" dirty="0" err="1" smtClean="0"/>
              <a:t>ser</a:t>
            </a:r>
            <a:r>
              <a:rPr lang="en-US" sz="2800" b="1" i="1" u="sng" dirty="0" smtClean="0"/>
              <a:t> </a:t>
            </a:r>
            <a:r>
              <a:rPr lang="en-US" sz="2800" b="1" i="1" u="sng" dirty="0" err="1" smtClean="0"/>
              <a:t>preservada</a:t>
            </a:r>
            <a:r>
              <a:rPr lang="en-US" sz="2800" b="1" i="1" u="sng" dirty="0" smtClean="0"/>
              <a:t> </a:t>
            </a:r>
            <a:r>
              <a:rPr lang="en-US" sz="2800" b="1" i="1" u="sng" dirty="0" err="1" smtClean="0"/>
              <a:t>desde</a:t>
            </a:r>
            <a:r>
              <a:rPr lang="en-US" sz="2800" b="1" i="1" u="sng" dirty="0" smtClean="0"/>
              <a:t> el </a:t>
            </a:r>
            <a:r>
              <a:rPr lang="en-US" sz="2800" b="1" i="1" u="sng" dirty="0" err="1" smtClean="0"/>
              <a:t>momento</a:t>
            </a:r>
            <a:r>
              <a:rPr lang="en-US" sz="2800" b="1" i="1" u="sng" dirty="0" smtClean="0"/>
              <a:t> de la </a:t>
            </a:r>
            <a:r>
              <a:rPr lang="en-US" sz="2800" b="1" i="1" u="sng" dirty="0" err="1" smtClean="0"/>
              <a:t>concepcion</a:t>
            </a:r>
            <a:r>
              <a:rPr lang="en-US" sz="2800" b="1" i="1" u="sng" dirty="0"/>
              <a:t> </a:t>
            </a:r>
            <a:r>
              <a:rPr lang="en-US" sz="2800" b="1" i="1" u="sng" dirty="0" smtClean="0"/>
              <a:t>hasta </a:t>
            </a:r>
            <a:r>
              <a:rPr lang="en-US" sz="2800" b="1" i="1" u="sng" dirty="0" err="1" smtClean="0"/>
              <a:t>su</a:t>
            </a:r>
            <a:r>
              <a:rPr lang="en-US" sz="2800" b="1" i="1" u="sng" dirty="0" smtClean="0"/>
              <a:t> </a:t>
            </a:r>
            <a:r>
              <a:rPr lang="en-US" sz="2800" b="1" i="1" u="sng" dirty="0" err="1" smtClean="0"/>
              <a:t>muerte</a:t>
            </a:r>
            <a:endParaRPr lang="en-US" sz="2800" b="1" i="1" u="sng" dirty="0" smtClean="0"/>
          </a:p>
          <a:p>
            <a:pPr marL="457200" indent="-457200">
              <a:buFontTx/>
              <a:buChar char="-"/>
            </a:pPr>
            <a:r>
              <a:rPr lang="en-US" sz="2800" b="1" i="1" u="sng" dirty="0" smtClean="0"/>
              <a:t>El hombre </a:t>
            </a:r>
            <a:r>
              <a:rPr lang="en-US" sz="2800" b="1" i="1" u="sng" dirty="0" err="1" smtClean="0"/>
              <a:t>tiene</a:t>
            </a:r>
            <a:r>
              <a:rPr lang="en-US" sz="2800" b="1" i="1" u="sng" dirty="0" smtClean="0"/>
              <a:t> </a:t>
            </a:r>
            <a:r>
              <a:rPr lang="en-US" sz="2800" b="1" i="1" u="sng" dirty="0" err="1" smtClean="0"/>
              <a:t>una</a:t>
            </a:r>
            <a:r>
              <a:rPr lang="en-US" sz="2800" b="1" i="1" u="sng" dirty="0" smtClean="0"/>
              <a:t> </a:t>
            </a:r>
            <a:r>
              <a:rPr lang="en-US" sz="2800" b="1" i="1" u="sng" dirty="0" err="1" smtClean="0"/>
              <a:t>naturaleza</a:t>
            </a:r>
            <a:r>
              <a:rPr lang="en-US" sz="2800" b="1" i="1" u="sng" dirty="0" smtClean="0"/>
              <a:t> </a:t>
            </a:r>
            <a:r>
              <a:rPr lang="en-US" sz="2800" b="1" i="1" u="sng" dirty="0" err="1" smtClean="0"/>
              <a:t>espiritual</a:t>
            </a:r>
            <a:r>
              <a:rPr lang="en-US" sz="2800" b="1" i="1" u="sng" dirty="0" smtClean="0"/>
              <a:t> </a:t>
            </a:r>
            <a:r>
              <a:rPr lang="en-US" sz="2800" b="1" i="1" u="sng" dirty="0" err="1" smtClean="0"/>
              <a:t>diferente</a:t>
            </a:r>
            <a:r>
              <a:rPr lang="en-US" sz="2800" b="1" i="1" u="sng" dirty="0" smtClean="0"/>
              <a:t> e inseparable de </a:t>
            </a:r>
            <a:r>
              <a:rPr lang="en-US" sz="2800" b="1" i="1" u="sng" dirty="0" err="1" smtClean="0"/>
              <a:t>su</a:t>
            </a:r>
            <a:r>
              <a:rPr lang="en-US" sz="2800" b="1" i="1" u="sng" dirty="0" smtClean="0"/>
              <a:t> </a:t>
            </a:r>
            <a:r>
              <a:rPr lang="en-US" sz="2800" b="1" i="1" u="sng" dirty="0" err="1" smtClean="0"/>
              <a:t>corporeidad</a:t>
            </a:r>
            <a:endParaRPr lang="en-US" sz="2800" b="1" i="1" u="sng" dirty="0" smtClean="0"/>
          </a:p>
          <a:p>
            <a:pPr marL="457200" indent="-457200">
              <a:buFontTx/>
              <a:buChar char="-"/>
            </a:pPr>
            <a:r>
              <a:rPr lang="en-US" sz="2800" b="1" i="1" u="sng" dirty="0" err="1" smtClean="0"/>
              <a:t>Asume</a:t>
            </a:r>
            <a:r>
              <a:rPr lang="en-US" sz="2800" b="1" i="1" u="sng" dirty="0" smtClean="0"/>
              <a:t> la </a:t>
            </a:r>
            <a:r>
              <a:rPr lang="en-US" sz="2800" b="1" i="1" u="sng" dirty="0" err="1" smtClean="0"/>
              <a:t>existencia</a:t>
            </a:r>
            <a:r>
              <a:rPr lang="en-US" sz="2800" b="1" i="1" u="sng" dirty="0" smtClean="0"/>
              <a:t> del </a:t>
            </a:r>
            <a:r>
              <a:rPr lang="en-US" sz="2800" b="1" i="1" u="sng" dirty="0" err="1" smtClean="0"/>
              <a:t>libre</a:t>
            </a:r>
            <a:r>
              <a:rPr lang="en-US" sz="2800" b="1" i="1" u="sng" dirty="0" smtClean="0"/>
              <a:t> </a:t>
            </a:r>
            <a:r>
              <a:rPr lang="en-US" sz="2800" b="1" i="1" u="sng" dirty="0" err="1" smtClean="0"/>
              <a:t>albedrio</a:t>
            </a:r>
            <a:endParaRPr lang="en-US" sz="2800" b="1" i="1" u="sng" dirty="0"/>
          </a:p>
          <a:p>
            <a:endParaRPr lang="en-US" sz="2800" b="1" dirty="0" smtClean="0"/>
          </a:p>
        </p:txBody>
      </p:sp>
    </p:spTree>
    <p:extLst>
      <p:ext uri="{BB962C8B-B14F-4D97-AF65-F5344CB8AC3E}">
        <p14:creationId xmlns:p14="http://schemas.microsoft.com/office/powerpoint/2010/main" val="2042746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52400"/>
            <a:ext cx="8686800" cy="6247864"/>
          </a:xfrm>
          <a:prstGeom prst="rect">
            <a:avLst/>
          </a:prstGeom>
          <a:noFill/>
        </p:spPr>
        <p:txBody>
          <a:bodyPr wrap="square" rtlCol="0">
            <a:spAutoFit/>
          </a:bodyPr>
          <a:lstStyle/>
          <a:p>
            <a:pPr algn="ctr"/>
            <a:r>
              <a:rPr lang="en-US" sz="3600" b="1" dirty="0" err="1" smtClean="0"/>
              <a:t>Papel</a:t>
            </a:r>
            <a:r>
              <a:rPr lang="en-US" sz="3600" b="1" dirty="0" smtClean="0"/>
              <a:t> de la </a:t>
            </a:r>
            <a:r>
              <a:rPr lang="en-US" sz="3600" b="1" dirty="0" err="1" smtClean="0"/>
              <a:t>Etica</a:t>
            </a:r>
            <a:r>
              <a:rPr lang="en-US" sz="3600" b="1" dirty="0" smtClean="0"/>
              <a:t> :</a:t>
            </a:r>
          </a:p>
          <a:p>
            <a:pPr marL="342900" indent="-342900">
              <a:buAutoNum type="arabicParenR"/>
            </a:pPr>
            <a:endParaRPr lang="en-US" sz="2800" b="1" dirty="0" smtClean="0"/>
          </a:p>
          <a:p>
            <a:pPr marL="342900" indent="-342900">
              <a:buAutoNum type="arabicParenR"/>
            </a:pPr>
            <a:r>
              <a:rPr lang="en-US" sz="2800" b="1" dirty="0" err="1" smtClean="0"/>
              <a:t>Toma</a:t>
            </a:r>
            <a:r>
              <a:rPr lang="en-US" sz="2800" b="1" dirty="0" smtClean="0"/>
              <a:t> de </a:t>
            </a:r>
            <a:r>
              <a:rPr lang="en-US" sz="2800" b="1" dirty="0" err="1" smtClean="0"/>
              <a:t>decisiones</a:t>
            </a:r>
            <a:r>
              <a:rPr lang="en-US" sz="2800" b="1" dirty="0" smtClean="0"/>
              <a:t> en </a:t>
            </a:r>
            <a:r>
              <a:rPr lang="en-US" sz="2800" b="1" dirty="0" err="1" smtClean="0"/>
              <a:t>comites</a:t>
            </a:r>
            <a:r>
              <a:rPr lang="en-US" sz="2800" b="1" dirty="0" smtClean="0"/>
              <a:t> de (Bio) </a:t>
            </a:r>
            <a:r>
              <a:rPr lang="en-US" sz="2800" b="1" dirty="0" err="1" smtClean="0"/>
              <a:t>etica</a:t>
            </a:r>
            <a:r>
              <a:rPr lang="en-US" sz="2800" b="1" dirty="0" smtClean="0"/>
              <a:t> </a:t>
            </a:r>
            <a:r>
              <a:rPr lang="en-US" sz="2800" b="1" dirty="0" err="1" smtClean="0"/>
              <a:t>sobre</a:t>
            </a:r>
            <a:r>
              <a:rPr lang="en-US" sz="2800" b="1" dirty="0" smtClean="0"/>
              <a:t> </a:t>
            </a:r>
            <a:r>
              <a:rPr lang="en-US" sz="2800" b="1" dirty="0" err="1" smtClean="0"/>
              <a:t>asuntos</a:t>
            </a:r>
            <a:r>
              <a:rPr lang="en-US" sz="2800" b="1" dirty="0" smtClean="0"/>
              <a:t> </a:t>
            </a:r>
            <a:r>
              <a:rPr lang="en-US" sz="2800" b="1" dirty="0" err="1" smtClean="0"/>
              <a:t>especificos</a:t>
            </a:r>
            <a:r>
              <a:rPr lang="en-US" sz="2800" b="1" dirty="0" smtClean="0"/>
              <a:t> (</a:t>
            </a:r>
            <a:r>
              <a:rPr lang="en-US" sz="2800" b="1" dirty="0" err="1" smtClean="0"/>
              <a:t>hospitales</a:t>
            </a:r>
            <a:r>
              <a:rPr lang="en-US" sz="2800" b="1" dirty="0" smtClean="0"/>
              <a:t>, </a:t>
            </a:r>
            <a:r>
              <a:rPr lang="en-US" sz="2800" b="1" dirty="0" err="1" smtClean="0"/>
              <a:t>centros</a:t>
            </a:r>
            <a:r>
              <a:rPr lang="en-US" sz="2800" b="1" dirty="0"/>
              <a:t> </a:t>
            </a:r>
            <a:r>
              <a:rPr lang="en-US" sz="2800" b="1" dirty="0" smtClean="0"/>
              <a:t>de </a:t>
            </a:r>
            <a:r>
              <a:rPr lang="en-US" sz="2800" b="1" dirty="0" err="1" smtClean="0"/>
              <a:t>investigacion</a:t>
            </a:r>
            <a:r>
              <a:rPr lang="en-US" sz="2800" b="1" dirty="0"/>
              <a:t> </a:t>
            </a:r>
            <a:r>
              <a:rPr lang="en-US" sz="2800" b="1" dirty="0" smtClean="0"/>
              <a:t>en </a:t>
            </a:r>
            <a:r>
              <a:rPr lang="en-US" sz="2800" b="1" dirty="0" err="1" smtClean="0"/>
              <a:t>medicina</a:t>
            </a:r>
            <a:r>
              <a:rPr lang="en-US" sz="2800" b="1" dirty="0"/>
              <a:t> </a:t>
            </a:r>
            <a:r>
              <a:rPr lang="en-US" sz="2800" b="1" dirty="0" smtClean="0"/>
              <a:t>u </a:t>
            </a:r>
            <a:r>
              <a:rPr lang="en-US" sz="2800" b="1" dirty="0" err="1" smtClean="0"/>
              <a:t>otras</a:t>
            </a:r>
            <a:r>
              <a:rPr lang="en-US" sz="2800" b="1" dirty="0" smtClean="0"/>
              <a:t> </a:t>
            </a:r>
            <a:r>
              <a:rPr lang="en-US" sz="2800" b="1" dirty="0" err="1" smtClean="0"/>
              <a:t>diciplinas</a:t>
            </a:r>
            <a:r>
              <a:rPr lang="en-US" sz="2800" b="1" dirty="0" smtClean="0"/>
              <a:t> </a:t>
            </a:r>
            <a:r>
              <a:rPr lang="en-US" sz="2800" b="1" dirty="0" err="1" smtClean="0"/>
              <a:t>cientificas</a:t>
            </a:r>
            <a:r>
              <a:rPr lang="en-US" sz="2800" b="1" dirty="0" smtClean="0"/>
              <a:t> y </a:t>
            </a:r>
            <a:r>
              <a:rPr lang="en-US" sz="2800" b="1" dirty="0" err="1" smtClean="0"/>
              <a:t>tecnicas</a:t>
            </a:r>
            <a:r>
              <a:rPr lang="en-US" sz="2800" b="1" dirty="0" smtClean="0"/>
              <a:t>).</a:t>
            </a:r>
          </a:p>
          <a:p>
            <a:pPr marL="342900" indent="-342900">
              <a:buAutoNum type="arabicParenR"/>
            </a:pPr>
            <a:endParaRPr lang="en-US" sz="2800" b="1" dirty="0"/>
          </a:p>
          <a:p>
            <a:pPr marL="342900" indent="-342900">
              <a:buAutoNum type="arabicParenR"/>
            </a:pPr>
            <a:r>
              <a:rPr lang="en-US" sz="2800" b="1" dirty="0" smtClean="0"/>
              <a:t> </a:t>
            </a:r>
            <a:r>
              <a:rPr lang="en-US" sz="2800" b="1" dirty="0" err="1"/>
              <a:t>R</a:t>
            </a:r>
            <a:r>
              <a:rPr lang="en-US" sz="2800" b="1" dirty="0" err="1" smtClean="0"/>
              <a:t>eparticion</a:t>
            </a:r>
            <a:r>
              <a:rPr lang="en-US" sz="2800" b="1" dirty="0" smtClean="0"/>
              <a:t> de </a:t>
            </a:r>
            <a:r>
              <a:rPr lang="en-US" sz="2800" b="1" dirty="0" err="1" smtClean="0"/>
              <a:t>fondos</a:t>
            </a:r>
            <a:r>
              <a:rPr lang="en-US" sz="2800" b="1" dirty="0" smtClean="0"/>
              <a:t> de </a:t>
            </a:r>
            <a:r>
              <a:rPr lang="en-US" sz="2800" b="1" dirty="0" err="1" smtClean="0"/>
              <a:t>investigacion</a:t>
            </a:r>
            <a:endParaRPr lang="en-US" sz="2800" b="1" dirty="0" smtClean="0"/>
          </a:p>
          <a:p>
            <a:pPr marL="342900" indent="-342900">
              <a:buAutoNum type="arabicParenR"/>
            </a:pPr>
            <a:endParaRPr lang="en-US" sz="2800" b="1" dirty="0" smtClean="0"/>
          </a:p>
          <a:p>
            <a:pPr marL="342900" indent="-342900">
              <a:buAutoNum type="arabicParenR"/>
            </a:pPr>
            <a:r>
              <a:rPr lang="en-US" sz="2800" b="1" dirty="0" smtClean="0"/>
              <a:t> </a:t>
            </a:r>
            <a:r>
              <a:rPr lang="en-US" sz="2800" b="1" dirty="0" err="1" smtClean="0"/>
              <a:t>Inspiracion</a:t>
            </a:r>
            <a:r>
              <a:rPr lang="en-US" sz="2800" b="1" dirty="0" smtClean="0"/>
              <a:t> para el </a:t>
            </a:r>
            <a:r>
              <a:rPr lang="en-US" sz="2800" b="1" dirty="0" err="1" smtClean="0"/>
              <a:t>legislador</a:t>
            </a:r>
            <a:endParaRPr lang="en-US" sz="2800" b="1" dirty="0" smtClean="0"/>
          </a:p>
          <a:p>
            <a:pPr marL="342900" indent="-342900">
              <a:buAutoNum type="arabicParenR"/>
            </a:pPr>
            <a:endParaRPr lang="en-US" sz="2800" b="1" dirty="0"/>
          </a:p>
          <a:p>
            <a:pPr marL="342900" indent="-342900">
              <a:buAutoNum type="arabicParenR"/>
            </a:pPr>
            <a:r>
              <a:rPr lang="en-US" sz="2800" b="1" dirty="0" err="1" smtClean="0"/>
              <a:t>Inspiracion</a:t>
            </a:r>
            <a:r>
              <a:rPr lang="en-US" sz="2800" b="1" dirty="0" smtClean="0"/>
              <a:t> para la </a:t>
            </a:r>
            <a:r>
              <a:rPr lang="en-US" sz="2800" b="1" dirty="0" err="1" smtClean="0"/>
              <a:t>conducta</a:t>
            </a:r>
            <a:r>
              <a:rPr lang="en-US" sz="2800" b="1" dirty="0" smtClean="0"/>
              <a:t> en </a:t>
            </a:r>
            <a:r>
              <a:rPr lang="en-US" sz="2800" b="1" dirty="0" err="1" smtClean="0"/>
              <a:t>circunstancias</a:t>
            </a:r>
            <a:r>
              <a:rPr lang="en-US" sz="2800" b="1" dirty="0" smtClean="0"/>
              <a:t> </a:t>
            </a:r>
            <a:r>
              <a:rPr lang="en-US" sz="2800" b="1" dirty="0" err="1" smtClean="0"/>
              <a:t>que</a:t>
            </a:r>
            <a:r>
              <a:rPr lang="en-US" sz="2800" b="1" dirty="0" smtClean="0"/>
              <a:t> no </a:t>
            </a:r>
            <a:r>
              <a:rPr lang="en-US" sz="2800" b="1" dirty="0" err="1" smtClean="0"/>
              <a:t>estan</a:t>
            </a:r>
            <a:r>
              <a:rPr lang="en-US" sz="2800" b="1" dirty="0" smtClean="0"/>
              <a:t> </a:t>
            </a:r>
            <a:r>
              <a:rPr lang="en-US" sz="2800" b="1" dirty="0" err="1" smtClean="0"/>
              <a:t>reguladas</a:t>
            </a:r>
            <a:r>
              <a:rPr lang="en-US" sz="2800" b="1" dirty="0" smtClean="0"/>
              <a:t> </a:t>
            </a:r>
            <a:r>
              <a:rPr lang="en-US" sz="2800" b="1" dirty="0" err="1" smtClean="0"/>
              <a:t>explicitamente</a:t>
            </a:r>
            <a:r>
              <a:rPr lang="en-US" sz="2800" b="1" dirty="0" smtClean="0"/>
              <a:t> </a:t>
            </a:r>
            <a:r>
              <a:rPr lang="en-US" sz="2800" b="1" dirty="0" err="1" smtClean="0"/>
              <a:t>por</a:t>
            </a:r>
            <a:r>
              <a:rPr lang="en-US" sz="2800" b="1" dirty="0" smtClean="0"/>
              <a:t> la ley, en la </a:t>
            </a:r>
            <a:r>
              <a:rPr lang="en-US" sz="2800" b="1" dirty="0" err="1" smtClean="0"/>
              <a:t>cuales</a:t>
            </a:r>
            <a:r>
              <a:rPr lang="en-US" sz="2800" b="1" dirty="0" smtClean="0"/>
              <a:t> se da </a:t>
            </a:r>
            <a:r>
              <a:rPr lang="en-US" sz="2800" b="1" dirty="0" err="1" smtClean="0"/>
              <a:t>discrecion</a:t>
            </a:r>
            <a:r>
              <a:rPr lang="en-US" sz="2800" b="1" dirty="0" smtClean="0"/>
              <a:t> de </a:t>
            </a:r>
            <a:r>
              <a:rPr lang="en-US" sz="2800" b="1" dirty="0" err="1" smtClean="0"/>
              <a:t>actuar</a:t>
            </a:r>
            <a:r>
              <a:rPr lang="en-US" sz="2800" b="1" dirty="0" smtClean="0"/>
              <a:t> en </a:t>
            </a:r>
            <a:r>
              <a:rPr lang="en-US" sz="2800" b="1" dirty="0" err="1" smtClean="0"/>
              <a:t>varias</a:t>
            </a:r>
            <a:r>
              <a:rPr lang="en-US" sz="2800" b="1" dirty="0" smtClean="0"/>
              <a:t> </a:t>
            </a:r>
            <a:r>
              <a:rPr lang="en-US" sz="2800" b="1" dirty="0" err="1" smtClean="0"/>
              <a:t>maneras</a:t>
            </a:r>
            <a:endParaRPr lang="es-MX" sz="2800" b="1" dirty="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304800"/>
            <a:ext cx="9144000" cy="6309420"/>
          </a:xfrm>
          <a:prstGeom prst="rect">
            <a:avLst/>
          </a:prstGeom>
          <a:noFill/>
        </p:spPr>
        <p:txBody>
          <a:bodyPr wrap="square" rtlCol="0">
            <a:spAutoFit/>
          </a:bodyPr>
          <a:lstStyle/>
          <a:p>
            <a:pPr algn="ctr"/>
            <a:r>
              <a:rPr lang="en-US" sz="4000" b="1" dirty="0" err="1" smtClean="0"/>
              <a:t>Personalismo</a:t>
            </a:r>
            <a:r>
              <a:rPr lang="en-US" sz="4000" b="1" dirty="0" smtClean="0"/>
              <a:t> (cont.)</a:t>
            </a:r>
          </a:p>
          <a:p>
            <a:endParaRPr lang="en-US" sz="2800" b="1" dirty="0" smtClean="0"/>
          </a:p>
          <a:p>
            <a:r>
              <a:rPr lang="en-US" sz="2800" b="1" dirty="0" smtClean="0"/>
              <a:t>Pone al </a:t>
            </a:r>
            <a:r>
              <a:rPr lang="en-US" sz="2800" b="1" dirty="0" err="1" smtClean="0"/>
              <a:t>paciente</a:t>
            </a:r>
            <a:r>
              <a:rPr lang="en-US" sz="2800" b="1" dirty="0" smtClean="0"/>
              <a:t> y al medico a </a:t>
            </a:r>
            <a:r>
              <a:rPr lang="en-US" sz="2800" b="1" dirty="0" err="1" smtClean="0"/>
              <a:t>servicio</a:t>
            </a:r>
            <a:r>
              <a:rPr lang="en-US" sz="2800" b="1" dirty="0" smtClean="0"/>
              <a:t> de “la </a:t>
            </a:r>
            <a:r>
              <a:rPr lang="en-US" sz="2800" b="1" dirty="0" err="1" smtClean="0"/>
              <a:t>vida</a:t>
            </a:r>
            <a:r>
              <a:rPr lang="en-US" sz="2800" b="1" dirty="0" smtClean="0"/>
              <a:t> </a:t>
            </a:r>
            <a:r>
              <a:rPr lang="en-US" sz="2800" b="1" dirty="0" err="1" smtClean="0"/>
              <a:t>humana</a:t>
            </a:r>
            <a:r>
              <a:rPr lang="en-US" sz="2800" b="1" dirty="0" smtClean="0"/>
              <a:t>” </a:t>
            </a:r>
            <a:r>
              <a:rPr lang="en-US" sz="2800" b="1" dirty="0" err="1" smtClean="0"/>
              <a:t>como</a:t>
            </a:r>
            <a:r>
              <a:rPr lang="en-US" sz="2800" b="1" dirty="0" smtClean="0"/>
              <a:t> valor superior. Como </a:t>
            </a:r>
            <a:r>
              <a:rPr lang="en-US" sz="2800" b="1" dirty="0" err="1" smtClean="0"/>
              <a:t>consecuencia</a:t>
            </a:r>
            <a:r>
              <a:rPr lang="en-US" sz="2800" b="1" dirty="0" smtClean="0"/>
              <a:t>, entre </a:t>
            </a:r>
            <a:r>
              <a:rPr lang="en-US" sz="2800" b="1" dirty="0" err="1" smtClean="0"/>
              <a:t>otras</a:t>
            </a:r>
            <a:r>
              <a:rPr lang="en-US" sz="2800" b="1" dirty="0" smtClean="0"/>
              <a:t>:</a:t>
            </a:r>
          </a:p>
          <a:p>
            <a:endParaRPr lang="en-US" sz="2800" b="1" dirty="0" smtClean="0"/>
          </a:p>
          <a:p>
            <a:pPr marL="457200" indent="-457200">
              <a:buFontTx/>
              <a:buChar char="-"/>
            </a:pPr>
            <a:r>
              <a:rPr lang="en-US" sz="2800" b="1" i="1" dirty="0" smtClean="0">
                <a:solidFill>
                  <a:srgbClr val="FF0000"/>
                </a:solidFill>
              </a:rPr>
              <a:t>no </a:t>
            </a:r>
            <a:r>
              <a:rPr lang="en-US" sz="2800" b="1" i="1" dirty="0" err="1" smtClean="0">
                <a:solidFill>
                  <a:srgbClr val="FF0000"/>
                </a:solidFill>
              </a:rPr>
              <a:t>reconoce</a:t>
            </a:r>
            <a:r>
              <a:rPr lang="en-US" sz="2800" b="1" i="1" dirty="0" smtClean="0">
                <a:solidFill>
                  <a:srgbClr val="FF0000"/>
                </a:solidFill>
              </a:rPr>
              <a:t> en </a:t>
            </a:r>
            <a:r>
              <a:rPr lang="en-US" sz="2800" b="1" i="1" dirty="0" err="1" smtClean="0">
                <a:solidFill>
                  <a:srgbClr val="FF0000"/>
                </a:solidFill>
              </a:rPr>
              <a:t>ningun</a:t>
            </a:r>
            <a:r>
              <a:rPr lang="en-US" sz="2800" b="1" i="1" dirty="0" smtClean="0">
                <a:solidFill>
                  <a:srgbClr val="FF0000"/>
                </a:solidFill>
              </a:rPr>
              <a:t> </a:t>
            </a:r>
            <a:r>
              <a:rPr lang="en-US" sz="2800" b="1" i="1" dirty="0" err="1" smtClean="0">
                <a:solidFill>
                  <a:srgbClr val="FF0000"/>
                </a:solidFill>
              </a:rPr>
              <a:t>caso</a:t>
            </a:r>
            <a:r>
              <a:rPr lang="en-US" sz="2800" b="1" i="1" dirty="0" smtClean="0">
                <a:solidFill>
                  <a:srgbClr val="FF0000"/>
                </a:solidFill>
              </a:rPr>
              <a:t> el derecho de un </a:t>
            </a:r>
            <a:r>
              <a:rPr lang="en-US" sz="2800" b="1" i="1" dirty="0" err="1" smtClean="0">
                <a:solidFill>
                  <a:srgbClr val="FF0000"/>
                </a:solidFill>
              </a:rPr>
              <a:t>paciente</a:t>
            </a:r>
            <a:r>
              <a:rPr lang="en-US" sz="2800" b="1" i="1" dirty="0" smtClean="0">
                <a:solidFill>
                  <a:srgbClr val="FF0000"/>
                </a:solidFill>
              </a:rPr>
              <a:t> a </a:t>
            </a:r>
            <a:r>
              <a:rPr lang="en-US" sz="2800" b="1" i="1" dirty="0" err="1" smtClean="0">
                <a:solidFill>
                  <a:srgbClr val="FF0000"/>
                </a:solidFill>
              </a:rPr>
              <a:t>disponer</a:t>
            </a:r>
            <a:r>
              <a:rPr lang="en-US" sz="2800" b="1" i="1" dirty="0" smtClean="0">
                <a:solidFill>
                  <a:srgbClr val="FF0000"/>
                </a:solidFill>
              </a:rPr>
              <a:t> de </a:t>
            </a:r>
            <a:r>
              <a:rPr lang="en-US" sz="2800" b="1" i="1" dirty="0" err="1" smtClean="0">
                <a:solidFill>
                  <a:srgbClr val="FF0000"/>
                </a:solidFill>
              </a:rPr>
              <a:t>su</a:t>
            </a:r>
            <a:r>
              <a:rPr lang="en-US" sz="2800" b="1" i="1" dirty="0" smtClean="0">
                <a:solidFill>
                  <a:srgbClr val="FF0000"/>
                </a:solidFill>
              </a:rPr>
              <a:t> </a:t>
            </a:r>
            <a:r>
              <a:rPr lang="en-US" sz="2800" b="1" i="1" dirty="0" err="1" smtClean="0">
                <a:solidFill>
                  <a:srgbClr val="FF0000"/>
                </a:solidFill>
              </a:rPr>
              <a:t>propia</a:t>
            </a:r>
            <a:r>
              <a:rPr lang="en-US" sz="2800" b="1" i="1" dirty="0" smtClean="0">
                <a:solidFill>
                  <a:srgbClr val="FF0000"/>
                </a:solidFill>
              </a:rPr>
              <a:t> </a:t>
            </a:r>
            <a:r>
              <a:rPr lang="en-US" sz="2800" b="1" i="1" dirty="0" err="1" smtClean="0">
                <a:solidFill>
                  <a:srgbClr val="FF0000"/>
                </a:solidFill>
              </a:rPr>
              <a:t>vida</a:t>
            </a:r>
            <a:endParaRPr lang="en-US" sz="2800" b="1" i="1" dirty="0" smtClean="0">
              <a:solidFill>
                <a:srgbClr val="FF0000"/>
              </a:solidFill>
            </a:endParaRPr>
          </a:p>
          <a:p>
            <a:pPr marL="457200" indent="-457200">
              <a:buFontTx/>
              <a:buChar char="-"/>
            </a:pPr>
            <a:r>
              <a:rPr lang="en-US" sz="2800" b="1" i="1" dirty="0" smtClean="0">
                <a:solidFill>
                  <a:srgbClr val="FF0000"/>
                </a:solidFill>
              </a:rPr>
              <a:t>No </a:t>
            </a:r>
            <a:r>
              <a:rPr lang="en-US" sz="2800" b="1" i="1" dirty="0" err="1" smtClean="0">
                <a:solidFill>
                  <a:srgbClr val="FF0000"/>
                </a:solidFill>
              </a:rPr>
              <a:t>reconoce</a:t>
            </a:r>
            <a:r>
              <a:rPr lang="en-US" sz="2800" b="1" i="1" dirty="0" smtClean="0">
                <a:solidFill>
                  <a:srgbClr val="FF0000"/>
                </a:solidFill>
              </a:rPr>
              <a:t> el </a:t>
            </a:r>
            <a:r>
              <a:rPr lang="en-US" sz="2800" b="1" i="1" dirty="0" err="1" smtClean="0">
                <a:solidFill>
                  <a:srgbClr val="FF0000"/>
                </a:solidFill>
              </a:rPr>
              <a:t>derecho</a:t>
            </a:r>
            <a:r>
              <a:rPr lang="en-US" sz="2800" b="1" i="1" dirty="0" smtClean="0">
                <a:solidFill>
                  <a:srgbClr val="FF0000"/>
                </a:solidFill>
              </a:rPr>
              <a:t> de la </a:t>
            </a:r>
            <a:r>
              <a:rPr lang="en-US" sz="2800" b="1" i="1" dirty="0" err="1" smtClean="0">
                <a:solidFill>
                  <a:srgbClr val="FF0000"/>
                </a:solidFill>
              </a:rPr>
              <a:t>mujer</a:t>
            </a:r>
            <a:r>
              <a:rPr lang="en-US" sz="2800" b="1" i="1" dirty="0" smtClean="0">
                <a:solidFill>
                  <a:srgbClr val="FF0000"/>
                </a:solidFill>
              </a:rPr>
              <a:t> </a:t>
            </a:r>
            <a:r>
              <a:rPr lang="en-US" sz="2800" b="1" i="1" dirty="0" err="1" smtClean="0">
                <a:solidFill>
                  <a:srgbClr val="FF0000"/>
                </a:solidFill>
              </a:rPr>
              <a:t>embarazada</a:t>
            </a:r>
            <a:r>
              <a:rPr lang="en-US" sz="2800" b="1" i="1" dirty="0" smtClean="0">
                <a:solidFill>
                  <a:srgbClr val="FF0000"/>
                </a:solidFill>
              </a:rPr>
              <a:t> a </a:t>
            </a:r>
            <a:r>
              <a:rPr lang="en-US" sz="2800" b="1" i="1" dirty="0" err="1" smtClean="0">
                <a:solidFill>
                  <a:srgbClr val="FF0000"/>
                </a:solidFill>
              </a:rPr>
              <a:t>decidir</a:t>
            </a:r>
            <a:r>
              <a:rPr lang="en-US" sz="2800" b="1" i="1" dirty="0" smtClean="0">
                <a:solidFill>
                  <a:srgbClr val="FF0000"/>
                </a:solidFill>
              </a:rPr>
              <a:t> el </a:t>
            </a:r>
            <a:r>
              <a:rPr lang="en-US" sz="2800" b="1" i="1" dirty="0" err="1" smtClean="0">
                <a:solidFill>
                  <a:srgbClr val="FF0000"/>
                </a:solidFill>
              </a:rPr>
              <a:t>destino</a:t>
            </a:r>
            <a:r>
              <a:rPr lang="en-US" sz="2800" b="1" i="1" dirty="0" smtClean="0">
                <a:solidFill>
                  <a:srgbClr val="FF0000"/>
                </a:solidFill>
              </a:rPr>
              <a:t> del </a:t>
            </a:r>
            <a:r>
              <a:rPr lang="en-US" sz="2800" b="1" i="1" dirty="0" err="1" smtClean="0">
                <a:solidFill>
                  <a:srgbClr val="FF0000"/>
                </a:solidFill>
              </a:rPr>
              <a:t>feto</a:t>
            </a:r>
            <a:endParaRPr lang="en-US" sz="2800" b="1" i="1" dirty="0" smtClean="0">
              <a:solidFill>
                <a:srgbClr val="FF0000"/>
              </a:solidFill>
            </a:endParaRPr>
          </a:p>
          <a:p>
            <a:pPr marL="457200" indent="-457200">
              <a:buFontTx/>
              <a:buChar char="-"/>
            </a:pPr>
            <a:endParaRPr lang="en-US" sz="2800" b="1" dirty="0" smtClean="0"/>
          </a:p>
          <a:p>
            <a:r>
              <a:rPr lang="en-US" sz="2800" b="1" u="sng" dirty="0" smtClean="0"/>
              <a:t>El </a:t>
            </a:r>
            <a:r>
              <a:rPr lang="en-US" sz="2800" b="1" u="sng" dirty="0" err="1" smtClean="0"/>
              <a:t>personalismo</a:t>
            </a:r>
            <a:r>
              <a:rPr lang="en-US" sz="2800" b="1" u="sng" dirty="0" smtClean="0"/>
              <a:t> </a:t>
            </a:r>
            <a:r>
              <a:rPr lang="en-US" sz="2800" b="1" u="sng" dirty="0" err="1" smtClean="0"/>
              <a:t>erige</a:t>
            </a:r>
            <a:r>
              <a:rPr lang="en-US" sz="2800" b="1" u="sng" dirty="0" smtClean="0"/>
              <a:t> </a:t>
            </a:r>
            <a:r>
              <a:rPr lang="en-US" sz="2800" b="1" u="sng" dirty="0" err="1" smtClean="0"/>
              <a:t>una</a:t>
            </a:r>
            <a:r>
              <a:rPr lang="en-US" sz="2800" b="1" u="sng" dirty="0" smtClean="0"/>
              <a:t> </a:t>
            </a:r>
            <a:r>
              <a:rPr lang="en-US" sz="2800" b="1" u="sng" dirty="0" err="1" smtClean="0"/>
              <a:t>barda</a:t>
            </a:r>
            <a:r>
              <a:rPr lang="en-US" sz="2800" b="1" u="sng" dirty="0" smtClean="0"/>
              <a:t> contra la </a:t>
            </a:r>
            <a:r>
              <a:rPr lang="en-US" sz="2800" b="1" u="sng" dirty="0" err="1" smtClean="0"/>
              <a:t>tendencia</a:t>
            </a:r>
            <a:r>
              <a:rPr lang="en-US" sz="2800" b="1" u="sng" dirty="0" smtClean="0"/>
              <a:t> a </a:t>
            </a:r>
            <a:r>
              <a:rPr lang="en-US" sz="2800" b="1" u="sng" dirty="0" err="1" smtClean="0"/>
              <a:t>manipular</a:t>
            </a:r>
            <a:r>
              <a:rPr lang="en-US" sz="2800" b="1" u="sng" dirty="0" smtClean="0"/>
              <a:t> el </a:t>
            </a:r>
            <a:r>
              <a:rPr lang="en-US" sz="2800" b="1" u="sng" dirty="0" err="1" smtClean="0"/>
              <a:t>ambiente</a:t>
            </a:r>
            <a:r>
              <a:rPr lang="en-US" sz="2800" b="1" u="sng" dirty="0" smtClean="0"/>
              <a:t>, y pone en </a:t>
            </a:r>
            <a:r>
              <a:rPr lang="en-US" sz="2800" b="1" u="sng" dirty="0" err="1" smtClean="0"/>
              <a:t>guardia</a:t>
            </a:r>
            <a:r>
              <a:rPr lang="en-US" sz="2800" b="1" u="sng" dirty="0" smtClean="0"/>
              <a:t> contra los </a:t>
            </a:r>
            <a:r>
              <a:rPr lang="en-US" sz="2800" b="1" u="sng" dirty="0" err="1" smtClean="0"/>
              <a:t>peligros</a:t>
            </a:r>
            <a:r>
              <a:rPr lang="en-US" sz="2800" b="1" u="sng" dirty="0" smtClean="0"/>
              <a:t> de </a:t>
            </a:r>
            <a:r>
              <a:rPr lang="en-US" sz="2800" b="1" u="sng" dirty="0" err="1" smtClean="0"/>
              <a:t>actividades</a:t>
            </a:r>
            <a:r>
              <a:rPr lang="en-US" sz="2800" b="1" u="sng" dirty="0" smtClean="0"/>
              <a:t> </a:t>
            </a:r>
            <a:r>
              <a:rPr lang="en-US" sz="2800" b="1" u="sng" dirty="0" err="1" smtClean="0"/>
              <a:t>que</a:t>
            </a:r>
            <a:r>
              <a:rPr lang="en-US" sz="2800" b="1" u="sng" dirty="0"/>
              <a:t> </a:t>
            </a:r>
            <a:r>
              <a:rPr lang="en-US" sz="2800" b="1" u="sng" dirty="0" err="1" smtClean="0"/>
              <a:t>lleven</a:t>
            </a:r>
            <a:r>
              <a:rPr lang="en-US" sz="2800" b="1" u="sng" dirty="0" smtClean="0"/>
              <a:t> el hombre en areas </a:t>
            </a:r>
            <a:r>
              <a:rPr lang="en-US" sz="2800" b="1" u="sng" dirty="0" err="1" smtClean="0"/>
              <a:t>moralmente</a:t>
            </a:r>
            <a:r>
              <a:rPr lang="en-US" sz="2800" b="1" u="sng" dirty="0" smtClean="0"/>
              <a:t> </a:t>
            </a:r>
            <a:r>
              <a:rPr lang="en-US" sz="2800" b="1" u="sng" dirty="0" err="1" smtClean="0"/>
              <a:t>desconocidas</a:t>
            </a:r>
            <a:r>
              <a:rPr lang="en-US" sz="2800" b="1" u="sng" dirty="0" smtClean="0"/>
              <a:t>.</a:t>
            </a:r>
          </a:p>
        </p:txBody>
      </p:sp>
    </p:spTree>
    <p:extLst>
      <p:ext uri="{BB962C8B-B14F-4D97-AF65-F5344CB8AC3E}">
        <p14:creationId xmlns:p14="http://schemas.microsoft.com/office/powerpoint/2010/main" val="2042746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2746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1084006"/>
            <a:ext cx="6400800" cy="1231106"/>
          </a:xfrm>
          <a:prstGeom prst="rect">
            <a:avLst/>
          </a:prstGeom>
          <a:noFill/>
        </p:spPr>
        <p:txBody>
          <a:bodyPr wrap="square" rtlCol="0">
            <a:spAutoFit/>
          </a:bodyPr>
          <a:lstStyle/>
          <a:p>
            <a:pPr algn="ctr"/>
            <a:r>
              <a:rPr lang="en-US" sz="2800" b="1" dirty="0" smtClean="0"/>
              <a:t>El </a:t>
            </a:r>
            <a:r>
              <a:rPr lang="en-US" sz="2800" b="1" dirty="0" err="1" smtClean="0"/>
              <a:t>juramento</a:t>
            </a:r>
            <a:r>
              <a:rPr lang="en-US" sz="2800" b="1" dirty="0" smtClean="0"/>
              <a:t> </a:t>
            </a:r>
            <a:r>
              <a:rPr lang="en-US" sz="2800" b="1" dirty="0" err="1" smtClean="0"/>
              <a:t>hipocratico</a:t>
            </a:r>
            <a:endParaRPr lang="en-US" sz="2800" b="1" dirty="0" smtClean="0"/>
          </a:p>
          <a:p>
            <a:endParaRPr lang="en-US" sz="2800" b="1" dirty="0"/>
          </a:p>
          <a:p>
            <a:endParaRPr lang="es-MX" dirty="0"/>
          </a:p>
        </p:txBody>
      </p:sp>
    </p:spTree>
    <p:extLst>
      <p:ext uri="{BB962C8B-B14F-4D97-AF65-F5344CB8AC3E}">
        <p14:creationId xmlns:p14="http://schemas.microsoft.com/office/powerpoint/2010/main" val="924273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8305800" cy="5632311"/>
          </a:xfrm>
          <a:prstGeom prst="rect">
            <a:avLst/>
          </a:prstGeom>
          <a:noFill/>
        </p:spPr>
        <p:txBody>
          <a:bodyPr wrap="square" rtlCol="0">
            <a:spAutoFit/>
          </a:bodyPr>
          <a:lstStyle/>
          <a:p>
            <a:pPr algn="ctr"/>
            <a:r>
              <a:rPr lang="en-US" sz="3600" b="1" dirty="0" err="1" smtClean="0"/>
              <a:t>Caracter</a:t>
            </a:r>
            <a:r>
              <a:rPr lang="en-US" sz="3600" b="1" dirty="0" smtClean="0"/>
              <a:t> particular de la </a:t>
            </a:r>
            <a:r>
              <a:rPr lang="en-US" sz="3600" b="1" dirty="0" err="1" smtClean="0"/>
              <a:t>medicina</a:t>
            </a:r>
            <a:endParaRPr lang="en-US" sz="3600" b="1" dirty="0" smtClean="0"/>
          </a:p>
          <a:p>
            <a:endParaRPr lang="en-US" sz="3600" b="1" dirty="0"/>
          </a:p>
          <a:p>
            <a:r>
              <a:rPr lang="en-US" sz="2400" b="1" dirty="0" smtClean="0"/>
              <a:t>El </a:t>
            </a:r>
            <a:r>
              <a:rPr lang="en-US" sz="2400" b="1" dirty="0" err="1" smtClean="0"/>
              <a:t>trabajo</a:t>
            </a:r>
            <a:r>
              <a:rPr lang="en-US" sz="2400" b="1" dirty="0" smtClean="0"/>
              <a:t> del </a:t>
            </a:r>
            <a:r>
              <a:rPr lang="en-US" sz="2400" b="1" dirty="0" err="1" smtClean="0"/>
              <a:t>profesional</a:t>
            </a:r>
            <a:r>
              <a:rPr lang="en-US" sz="2400" b="1" dirty="0" smtClean="0"/>
              <a:t> de la </a:t>
            </a:r>
            <a:r>
              <a:rPr lang="en-US" sz="2400" b="1" dirty="0" err="1" smtClean="0"/>
              <a:t>medicina</a:t>
            </a:r>
            <a:r>
              <a:rPr lang="en-US" sz="2400" b="1" dirty="0" smtClean="0"/>
              <a:t> </a:t>
            </a:r>
            <a:r>
              <a:rPr lang="en-US" sz="2400" b="1" dirty="0" err="1" smtClean="0"/>
              <a:t>tiene</a:t>
            </a:r>
            <a:r>
              <a:rPr lang="en-US" sz="2400" b="1" dirty="0" smtClean="0"/>
              <a:t> </a:t>
            </a:r>
            <a:r>
              <a:rPr lang="en-US" sz="2400" b="1" dirty="0" err="1" smtClean="0"/>
              <a:t>algunas</a:t>
            </a:r>
            <a:r>
              <a:rPr lang="en-US" sz="2400" b="1" dirty="0" smtClean="0"/>
              <a:t> </a:t>
            </a:r>
            <a:r>
              <a:rPr lang="en-US" sz="2400" b="1" dirty="0" err="1" smtClean="0"/>
              <a:t>caracteristicas</a:t>
            </a:r>
            <a:r>
              <a:rPr lang="en-US" sz="2400" b="1" dirty="0" smtClean="0"/>
              <a:t> </a:t>
            </a:r>
            <a:r>
              <a:rPr lang="en-US" sz="2400" b="1" dirty="0" err="1" smtClean="0"/>
              <a:t>que</a:t>
            </a:r>
            <a:r>
              <a:rPr lang="en-US" sz="2400" b="1" dirty="0" smtClean="0"/>
              <a:t> lo </a:t>
            </a:r>
            <a:r>
              <a:rPr lang="en-US" sz="2400" b="1" dirty="0" err="1" smtClean="0"/>
              <a:t>hacen</a:t>
            </a:r>
            <a:r>
              <a:rPr lang="en-US" sz="2400" b="1" dirty="0" smtClean="0"/>
              <a:t> </a:t>
            </a:r>
            <a:r>
              <a:rPr lang="en-US" sz="2400" b="1" dirty="0" err="1" smtClean="0"/>
              <a:t>diferente</a:t>
            </a:r>
            <a:r>
              <a:rPr lang="en-US" sz="2400" b="1" dirty="0" smtClean="0"/>
              <a:t> de los </a:t>
            </a:r>
            <a:r>
              <a:rPr lang="en-US" sz="2400" b="1" dirty="0" err="1" smtClean="0"/>
              <a:t>trabajadores</a:t>
            </a:r>
            <a:r>
              <a:rPr lang="en-US" sz="2400" b="1" dirty="0" smtClean="0"/>
              <a:t> de </a:t>
            </a:r>
            <a:r>
              <a:rPr lang="en-US" sz="2400" b="1" dirty="0" err="1" smtClean="0"/>
              <a:t>otras</a:t>
            </a:r>
            <a:r>
              <a:rPr lang="en-US" sz="2400" b="1" dirty="0" smtClean="0"/>
              <a:t> areas.</a:t>
            </a:r>
          </a:p>
          <a:p>
            <a:endParaRPr lang="en-US" sz="2400" b="1" dirty="0"/>
          </a:p>
          <a:p>
            <a:pPr marL="285750" indent="-285750">
              <a:buFontTx/>
              <a:buChar char="-"/>
            </a:pPr>
            <a:r>
              <a:rPr lang="en-US" sz="2400" b="1" dirty="0" smtClean="0"/>
              <a:t>Medicos</a:t>
            </a:r>
          </a:p>
          <a:p>
            <a:pPr marL="285750" indent="-285750">
              <a:buFontTx/>
              <a:buChar char="-"/>
            </a:pPr>
            <a:r>
              <a:rPr lang="en-US" sz="2400" b="1" dirty="0" err="1" smtClean="0"/>
              <a:t>Dentistas</a:t>
            </a:r>
            <a:endParaRPr lang="en-US" sz="2400" b="1" dirty="0" smtClean="0"/>
          </a:p>
          <a:p>
            <a:pPr marL="285750" indent="-285750">
              <a:buFontTx/>
              <a:buChar char="-"/>
            </a:pPr>
            <a:r>
              <a:rPr lang="en-US" sz="2400" b="1" dirty="0" err="1" smtClean="0"/>
              <a:t>Enfermeros</a:t>
            </a:r>
            <a:endParaRPr lang="en-US" sz="2400" b="1" dirty="0" smtClean="0"/>
          </a:p>
          <a:p>
            <a:pPr marL="285750" indent="-285750">
              <a:buFontTx/>
              <a:buChar char="-"/>
            </a:pPr>
            <a:r>
              <a:rPr lang="en-US" sz="2400" b="1" dirty="0" err="1" smtClean="0"/>
              <a:t>Paramedicos</a:t>
            </a:r>
            <a:endParaRPr lang="en-US" sz="2400" b="1" dirty="0" smtClean="0"/>
          </a:p>
          <a:p>
            <a:pPr marL="285750" indent="-285750">
              <a:buFontTx/>
              <a:buChar char="-"/>
            </a:pPr>
            <a:endParaRPr lang="en-US" sz="2400" b="1" dirty="0"/>
          </a:p>
          <a:p>
            <a:r>
              <a:rPr lang="en-US" sz="2400" b="1" dirty="0" err="1" smtClean="0"/>
              <a:t>Precisamente</a:t>
            </a:r>
            <a:r>
              <a:rPr lang="en-US" sz="2400" b="1" dirty="0" smtClean="0"/>
              <a:t> </a:t>
            </a:r>
            <a:r>
              <a:rPr lang="en-US" sz="2400" b="1" dirty="0" err="1" smtClean="0"/>
              <a:t>por</a:t>
            </a:r>
            <a:r>
              <a:rPr lang="en-US" sz="2400" b="1" dirty="0" smtClean="0"/>
              <a:t> </a:t>
            </a:r>
            <a:r>
              <a:rPr lang="en-US" sz="2400" b="1" dirty="0" err="1" smtClean="0"/>
              <a:t>ser</a:t>
            </a:r>
            <a:r>
              <a:rPr lang="en-US" sz="2400" b="1" dirty="0" smtClean="0"/>
              <a:t> </a:t>
            </a:r>
            <a:r>
              <a:rPr lang="en-US" sz="2400" b="1" dirty="0" err="1" smtClean="0"/>
              <a:t>portadores</a:t>
            </a:r>
            <a:r>
              <a:rPr lang="en-US" sz="2400" b="1" dirty="0" smtClean="0"/>
              <a:t> de un </a:t>
            </a:r>
            <a:r>
              <a:rPr lang="en-US" sz="2400" b="1" dirty="0" err="1" smtClean="0"/>
              <a:t>conocimiento</a:t>
            </a:r>
            <a:r>
              <a:rPr lang="en-US" sz="2400" b="1" dirty="0" smtClean="0"/>
              <a:t> </a:t>
            </a:r>
            <a:r>
              <a:rPr lang="en-US" sz="2400" b="1" dirty="0" err="1" smtClean="0"/>
              <a:t>que</a:t>
            </a:r>
            <a:r>
              <a:rPr lang="en-US" sz="2400" b="1" dirty="0" smtClean="0"/>
              <a:t> </a:t>
            </a:r>
            <a:r>
              <a:rPr lang="en-US" sz="2400" b="1" dirty="0" err="1" smtClean="0"/>
              <a:t>puede</a:t>
            </a:r>
            <a:r>
              <a:rPr lang="en-US" sz="2400" b="1" dirty="0" smtClean="0"/>
              <a:t> </a:t>
            </a:r>
            <a:r>
              <a:rPr lang="en-US" sz="2400" b="1" dirty="0" err="1" smtClean="0"/>
              <a:t>aliviar</a:t>
            </a:r>
            <a:r>
              <a:rPr lang="en-US" sz="2400" b="1" dirty="0" smtClean="0"/>
              <a:t> los </a:t>
            </a:r>
            <a:r>
              <a:rPr lang="en-US" sz="2400" b="1" dirty="0" err="1" smtClean="0"/>
              <a:t>sufrimientos</a:t>
            </a:r>
            <a:r>
              <a:rPr lang="en-US" sz="2400" b="1" dirty="0" smtClean="0"/>
              <a:t> mas </a:t>
            </a:r>
            <a:r>
              <a:rPr lang="en-US" sz="2400" b="1" dirty="0" err="1" smtClean="0"/>
              <a:t>personales</a:t>
            </a:r>
            <a:r>
              <a:rPr lang="en-US" sz="2400" b="1" dirty="0" smtClean="0"/>
              <a:t>, </a:t>
            </a:r>
            <a:r>
              <a:rPr lang="en-US" sz="2400" b="1" dirty="0" err="1" smtClean="0"/>
              <a:t>tienen</a:t>
            </a:r>
            <a:r>
              <a:rPr lang="en-US" sz="2400" b="1" dirty="0" smtClean="0"/>
              <a:t> un </a:t>
            </a:r>
            <a:r>
              <a:rPr lang="en-US" sz="2400" b="1" dirty="0" err="1" smtClean="0"/>
              <a:t>poder</a:t>
            </a:r>
            <a:r>
              <a:rPr lang="en-US" sz="2400" b="1" dirty="0" smtClean="0"/>
              <a:t> </a:t>
            </a:r>
            <a:r>
              <a:rPr lang="en-US" sz="2400" b="1" dirty="0"/>
              <a:t> </a:t>
            </a:r>
            <a:r>
              <a:rPr lang="en-US" sz="2400" b="1" dirty="0" err="1"/>
              <a:t>que</a:t>
            </a:r>
            <a:r>
              <a:rPr lang="en-US" sz="2400" b="1" dirty="0"/>
              <a:t> los pone en </a:t>
            </a:r>
            <a:r>
              <a:rPr lang="en-US" sz="2400" b="1" dirty="0" err="1"/>
              <a:t>una</a:t>
            </a:r>
            <a:r>
              <a:rPr lang="en-US" sz="2400" b="1" dirty="0"/>
              <a:t> especial </a:t>
            </a:r>
            <a:r>
              <a:rPr lang="en-US" sz="2400" b="1" dirty="0" err="1" smtClean="0"/>
              <a:t>posicion</a:t>
            </a:r>
            <a:r>
              <a:rPr lang="en-US" sz="2400" b="1" dirty="0" smtClean="0"/>
              <a:t> de </a:t>
            </a:r>
            <a:r>
              <a:rPr lang="en-US" sz="2400" b="1" dirty="0" err="1" smtClean="0"/>
              <a:t>responsabilidad</a:t>
            </a:r>
            <a:endParaRPr lang="es-MX" sz="2400" b="1" dirty="0"/>
          </a:p>
        </p:txBody>
      </p:sp>
    </p:spTree>
    <p:extLst>
      <p:ext uri="{BB962C8B-B14F-4D97-AF65-F5344CB8AC3E}">
        <p14:creationId xmlns:p14="http://schemas.microsoft.com/office/powerpoint/2010/main" val="9242735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8305800" cy="3046988"/>
          </a:xfrm>
          <a:prstGeom prst="rect">
            <a:avLst/>
          </a:prstGeom>
          <a:noFill/>
        </p:spPr>
        <p:txBody>
          <a:bodyPr wrap="square" rtlCol="0">
            <a:spAutoFit/>
          </a:bodyPr>
          <a:lstStyle/>
          <a:p>
            <a:pPr algn="ctr"/>
            <a:r>
              <a:rPr lang="en-US" sz="3600" b="1" dirty="0" err="1" smtClean="0"/>
              <a:t>Juramento</a:t>
            </a:r>
            <a:r>
              <a:rPr lang="en-US" sz="3600" b="1" dirty="0" smtClean="0"/>
              <a:t> </a:t>
            </a:r>
            <a:r>
              <a:rPr lang="en-US" sz="3600" b="1" dirty="0" err="1" smtClean="0"/>
              <a:t>hipocratico</a:t>
            </a:r>
            <a:endParaRPr lang="en-US" sz="3600" b="1" dirty="0" smtClean="0"/>
          </a:p>
          <a:p>
            <a:pPr algn="just"/>
            <a:endParaRPr lang="en-US" sz="3600" b="1" dirty="0"/>
          </a:p>
          <a:p>
            <a:pPr algn="just"/>
            <a:r>
              <a:rPr lang="en-US" sz="2400" b="1" dirty="0" err="1" smtClean="0"/>
              <a:t>Es</a:t>
            </a:r>
            <a:r>
              <a:rPr lang="en-US" sz="2400" b="1" dirty="0" smtClean="0"/>
              <a:t> </a:t>
            </a:r>
            <a:r>
              <a:rPr lang="en-US" sz="2400" b="1" dirty="0" err="1" smtClean="0"/>
              <a:t>por</a:t>
            </a:r>
            <a:r>
              <a:rPr lang="en-US" sz="2400" b="1" dirty="0" smtClean="0"/>
              <a:t> </a:t>
            </a:r>
            <a:r>
              <a:rPr lang="en-US" sz="2400" b="1" dirty="0" err="1" smtClean="0"/>
              <a:t>esto</a:t>
            </a:r>
            <a:r>
              <a:rPr lang="en-US" sz="2400" b="1" dirty="0" smtClean="0"/>
              <a:t>, y a </a:t>
            </a:r>
            <a:r>
              <a:rPr lang="en-US" sz="2400" b="1" dirty="0" err="1" smtClean="0"/>
              <a:t>pesar</a:t>
            </a:r>
            <a:r>
              <a:rPr lang="en-US" sz="2400" b="1" dirty="0" smtClean="0"/>
              <a:t> del </a:t>
            </a:r>
            <a:r>
              <a:rPr lang="en-US" sz="2400" b="1" dirty="0" err="1" smtClean="0"/>
              <a:t>paso</a:t>
            </a:r>
            <a:r>
              <a:rPr lang="en-US" sz="2400" b="1" dirty="0" smtClean="0"/>
              <a:t> de los </a:t>
            </a:r>
            <a:r>
              <a:rPr lang="en-US" sz="2400" b="1" dirty="0" err="1" smtClean="0"/>
              <a:t>milenios</a:t>
            </a:r>
            <a:r>
              <a:rPr lang="en-US" sz="2400" b="1" dirty="0" smtClean="0"/>
              <a:t>, </a:t>
            </a:r>
            <a:r>
              <a:rPr lang="en-US" sz="2400" b="1" dirty="0" err="1" smtClean="0"/>
              <a:t>que</a:t>
            </a:r>
            <a:r>
              <a:rPr lang="en-US" sz="2400" b="1" dirty="0" smtClean="0"/>
              <a:t> los </a:t>
            </a:r>
            <a:r>
              <a:rPr lang="en-US" sz="2400" b="1" dirty="0" err="1" smtClean="0"/>
              <a:t>profesionales</a:t>
            </a:r>
            <a:r>
              <a:rPr lang="en-US" sz="2400" b="1" dirty="0" smtClean="0"/>
              <a:t> del campo de </a:t>
            </a:r>
            <a:r>
              <a:rPr lang="en-US" sz="2400" b="1" dirty="0" err="1" smtClean="0"/>
              <a:t>salud</a:t>
            </a:r>
            <a:r>
              <a:rPr lang="en-US" sz="2400" b="1" dirty="0" smtClean="0"/>
              <a:t> </a:t>
            </a:r>
            <a:r>
              <a:rPr lang="en-US" sz="2400" b="1" dirty="0" err="1" smtClean="0"/>
              <a:t>toman</a:t>
            </a:r>
            <a:r>
              <a:rPr lang="en-US" sz="2400" b="1" dirty="0" smtClean="0"/>
              <a:t> un </a:t>
            </a:r>
            <a:r>
              <a:rPr lang="en-US" sz="2400" b="1" dirty="0" err="1" smtClean="0"/>
              <a:t>juramento</a:t>
            </a:r>
            <a:r>
              <a:rPr lang="en-US" sz="2400" b="1" dirty="0" smtClean="0"/>
              <a:t>, </a:t>
            </a:r>
            <a:r>
              <a:rPr lang="en-US" sz="2400" b="1" dirty="0" err="1" smtClean="0"/>
              <a:t>una</a:t>
            </a:r>
            <a:r>
              <a:rPr lang="en-US" sz="2400" b="1" dirty="0" smtClean="0"/>
              <a:t> </a:t>
            </a:r>
            <a:r>
              <a:rPr lang="en-US" sz="2400" b="1" dirty="0" err="1" smtClean="0"/>
              <a:t>promesa</a:t>
            </a:r>
            <a:r>
              <a:rPr lang="en-US" sz="2400" b="1" dirty="0" smtClean="0"/>
              <a:t> de </a:t>
            </a:r>
            <a:r>
              <a:rPr lang="en-US" sz="2400" b="1" dirty="0" err="1" smtClean="0"/>
              <a:t>cumplir</a:t>
            </a:r>
            <a:r>
              <a:rPr lang="en-US" sz="2400" b="1" dirty="0" smtClean="0"/>
              <a:t> con </a:t>
            </a:r>
            <a:r>
              <a:rPr lang="en-US" sz="2400" b="1" dirty="0" err="1" smtClean="0"/>
              <a:t>las</a:t>
            </a:r>
            <a:r>
              <a:rPr lang="en-US" sz="2400" b="1" dirty="0" smtClean="0"/>
              <a:t> </a:t>
            </a:r>
            <a:r>
              <a:rPr lang="en-US" sz="2400" b="1" dirty="0" err="1" smtClean="0"/>
              <a:t>mayores</a:t>
            </a:r>
            <a:r>
              <a:rPr lang="en-US" sz="2400" b="1" dirty="0" smtClean="0"/>
              <a:t> </a:t>
            </a:r>
            <a:r>
              <a:rPr lang="en-US" sz="2400" b="1" dirty="0" err="1" smtClean="0"/>
              <a:t>expectativas</a:t>
            </a:r>
            <a:r>
              <a:rPr lang="en-US" sz="2400" b="1" dirty="0" smtClean="0"/>
              <a:t> no solo </a:t>
            </a:r>
            <a:r>
              <a:rPr lang="en-US" sz="2400" b="1" dirty="0" err="1" smtClean="0"/>
              <a:t>profesionales</a:t>
            </a:r>
            <a:r>
              <a:rPr lang="en-US" sz="2400" b="1" dirty="0" smtClean="0"/>
              <a:t> sin </a:t>
            </a:r>
            <a:r>
              <a:rPr lang="en-US" sz="2400" b="1" dirty="0" err="1" smtClean="0"/>
              <a:t>tambien</a:t>
            </a:r>
            <a:r>
              <a:rPr lang="en-US" sz="2400" b="1" dirty="0" smtClean="0"/>
              <a:t> </a:t>
            </a:r>
            <a:r>
              <a:rPr lang="en-US" sz="2400" b="1" dirty="0" err="1" smtClean="0"/>
              <a:t>humanas</a:t>
            </a:r>
            <a:r>
              <a:rPr lang="en-US" sz="2400" b="1" dirty="0" smtClean="0"/>
              <a:t> </a:t>
            </a:r>
            <a:r>
              <a:rPr lang="en-US" sz="2400" b="1" dirty="0" err="1" smtClean="0"/>
              <a:t>que</a:t>
            </a:r>
            <a:r>
              <a:rPr lang="en-US" sz="2400" b="1" dirty="0" smtClean="0"/>
              <a:t> los </a:t>
            </a:r>
            <a:r>
              <a:rPr lang="en-US" sz="2400" b="1" dirty="0" err="1" smtClean="0"/>
              <a:t>responsabiliza</a:t>
            </a:r>
            <a:r>
              <a:rPr lang="en-US" sz="2400" b="1" dirty="0" smtClean="0"/>
              <a:t> y los pone en especial </a:t>
            </a:r>
            <a:r>
              <a:rPr lang="en-US" sz="2400" b="1" dirty="0" err="1" smtClean="0"/>
              <a:t>posicion</a:t>
            </a:r>
            <a:r>
              <a:rPr lang="en-US" sz="2400" b="1" dirty="0" smtClean="0"/>
              <a:t> de </a:t>
            </a:r>
            <a:r>
              <a:rPr lang="en-US" sz="2400" b="1" dirty="0" err="1" smtClean="0"/>
              <a:t>prestigio</a:t>
            </a:r>
            <a:r>
              <a:rPr lang="en-US" sz="2400" b="1" dirty="0" smtClean="0"/>
              <a:t> y </a:t>
            </a:r>
            <a:r>
              <a:rPr lang="en-US" sz="2400" b="1" dirty="0" err="1" smtClean="0"/>
              <a:t>deber</a:t>
            </a:r>
            <a:endParaRPr lang="es-MX" sz="2400" b="1" dirty="0"/>
          </a:p>
        </p:txBody>
      </p:sp>
    </p:spTree>
    <p:extLst>
      <p:ext uri="{BB962C8B-B14F-4D97-AF65-F5344CB8AC3E}">
        <p14:creationId xmlns:p14="http://schemas.microsoft.com/office/powerpoint/2010/main" val="9242735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8305800" cy="6001643"/>
          </a:xfrm>
          <a:prstGeom prst="rect">
            <a:avLst/>
          </a:prstGeom>
          <a:noFill/>
        </p:spPr>
        <p:txBody>
          <a:bodyPr wrap="square" rtlCol="0">
            <a:spAutoFit/>
          </a:bodyPr>
          <a:lstStyle/>
          <a:p>
            <a:pPr algn="just"/>
            <a:r>
              <a:rPr lang="en-US" sz="2400" b="1" dirty="0" smtClean="0"/>
              <a:t>“…El medico </a:t>
            </a:r>
            <a:r>
              <a:rPr lang="en-US" sz="2400" b="1" dirty="0" err="1" smtClean="0"/>
              <a:t>por</a:t>
            </a:r>
            <a:r>
              <a:rPr lang="en-US" sz="2400" b="1" dirty="0" smtClean="0"/>
              <a:t> </a:t>
            </a:r>
            <a:r>
              <a:rPr lang="en-US" sz="2400" b="1" dirty="0" err="1" smtClean="0"/>
              <a:t>su</a:t>
            </a:r>
            <a:r>
              <a:rPr lang="en-US" sz="2400" b="1" dirty="0" smtClean="0"/>
              <a:t> </a:t>
            </a:r>
            <a:r>
              <a:rPr lang="en-US" sz="2400" b="1" dirty="0" err="1" smtClean="0"/>
              <a:t>voluntad</a:t>
            </a:r>
            <a:r>
              <a:rPr lang="en-US" sz="2400" b="1" dirty="0" smtClean="0"/>
              <a:t> se </a:t>
            </a:r>
            <a:r>
              <a:rPr lang="en-US" sz="2400" b="1" dirty="0" err="1" smtClean="0"/>
              <a:t>aparta</a:t>
            </a:r>
            <a:r>
              <a:rPr lang="en-US" sz="2400" b="1" dirty="0" smtClean="0"/>
              <a:t> del </a:t>
            </a:r>
            <a:r>
              <a:rPr lang="en-US" sz="2400" b="1" dirty="0" err="1" smtClean="0"/>
              <a:t>comun</a:t>
            </a:r>
            <a:r>
              <a:rPr lang="en-US" sz="2400" b="1" dirty="0" smtClean="0"/>
              <a:t> de </a:t>
            </a:r>
            <a:r>
              <a:rPr lang="en-US" sz="2400" b="1" dirty="0" err="1" smtClean="0"/>
              <a:t>las</a:t>
            </a:r>
            <a:r>
              <a:rPr lang="en-US" sz="2400" b="1" dirty="0" smtClean="0"/>
              <a:t> </a:t>
            </a:r>
            <a:r>
              <a:rPr lang="en-US" sz="2400" b="1" dirty="0" err="1" smtClean="0"/>
              <a:t>gentes</a:t>
            </a:r>
            <a:r>
              <a:rPr lang="en-US" sz="2400" b="1" dirty="0" smtClean="0"/>
              <a:t> y se </a:t>
            </a:r>
            <a:r>
              <a:rPr lang="en-US" sz="2400" b="1" dirty="0" err="1" smtClean="0"/>
              <a:t>coloca</a:t>
            </a:r>
            <a:r>
              <a:rPr lang="en-US" sz="2400" b="1" dirty="0" smtClean="0"/>
              <a:t> en la </a:t>
            </a:r>
            <a:r>
              <a:rPr lang="en-US" sz="2400" b="1" dirty="0" err="1" smtClean="0"/>
              <a:t>clase</a:t>
            </a:r>
            <a:r>
              <a:rPr lang="en-US" sz="2400" b="1" dirty="0" smtClean="0"/>
              <a:t> de hombres </a:t>
            </a:r>
            <a:r>
              <a:rPr lang="en-US" sz="2400" b="1" dirty="0" err="1" smtClean="0"/>
              <a:t>publicos</a:t>
            </a:r>
            <a:r>
              <a:rPr lang="en-US" sz="2400" b="1" dirty="0" smtClean="0"/>
              <a:t>, los </a:t>
            </a:r>
            <a:r>
              <a:rPr lang="en-US" sz="2400" b="1" dirty="0" err="1" smtClean="0"/>
              <a:t>cuales</a:t>
            </a:r>
            <a:r>
              <a:rPr lang="en-US" sz="2400" b="1" dirty="0" smtClean="0"/>
              <a:t> </a:t>
            </a:r>
            <a:r>
              <a:rPr lang="en-US" sz="2400" b="1" dirty="0" err="1" smtClean="0"/>
              <a:t>deben</a:t>
            </a:r>
            <a:r>
              <a:rPr lang="en-US" sz="2400" b="1" dirty="0" smtClean="0"/>
              <a:t> de </a:t>
            </a:r>
            <a:r>
              <a:rPr lang="en-US" sz="2400" b="1" dirty="0" err="1" smtClean="0"/>
              <a:t>dar</a:t>
            </a:r>
            <a:r>
              <a:rPr lang="en-US" sz="2400" b="1" dirty="0" smtClean="0"/>
              <a:t> el </a:t>
            </a:r>
            <a:r>
              <a:rPr lang="en-US" sz="2400" b="1" dirty="0" err="1" smtClean="0"/>
              <a:t>ejemplo</a:t>
            </a:r>
            <a:r>
              <a:rPr lang="en-US" sz="2400" b="1" dirty="0" smtClean="0"/>
              <a:t> de </a:t>
            </a:r>
            <a:r>
              <a:rPr lang="en-US" sz="2400" b="1" dirty="0" err="1" smtClean="0"/>
              <a:t>todas</a:t>
            </a:r>
            <a:r>
              <a:rPr lang="en-US" sz="2400" b="1" dirty="0" smtClean="0"/>
              <a:t> </a:t>
            </a:r>
            <a:r>
              <a:rPr lang="en-US" sz="2400" b="1" dirty="0" err="1" smtClean="0"/>
              <a:t>las</a:t>
            </a:r>
            <a:r>
              <a:rPr lang="en-US" sz="2400" b="1" dirty="0" smtClean="0"/>
              <a:t> </a:t>
            </a:r>
            <a:r>
              <a:rPr lang="en-US" sz="2400" b="1" dirty="0" err="1" smtClean="0"/>
              <a:t>virtudes</a:t>
            </a:r>
            <a:r>
              <a:rPr lang="en-US" sz="2400" b="1" dirty="0" smtClean="0"/>
              <a:t>, y se le </a:t>
            </a:r>
            <a:r>
              <a:rPr lang="en-US" sz="2400" b="1" dirty="0" err="1" smtClean="0"/>
              <a:t>obliga</a:t>
            </a:r>
            <a:r>
              <a:rPr lang="en-US" sz="2400" b="1" dirty="0" smtClean="0"/>
              <a:t> a saber </a:t>
            </a:r>
            <a:r>
              <a:rPr lang="en-US" sz="2400" b="1" dirty="0" err="1" smtClean="0"/>
              <a:t>cuanto</a:t>
            </a:r>
            <a:r>
              <a:rPr lang="en-US" sz="2400" b="1" dirty="0" smtClean="0"/>
              <a:t> </a:t>
            </a:r>
            <a:r>
              <a:rPr lang="en-US" sz="2400" b="1" dirty="0" err="1" smtClean="0"/>
              <a:t>debe</a:t>
            </a:r>
            <a:r>
              <a:rPr lang="en-US" sz="2400" b="1" dirty="0" smtClean="0"/>
              <a:t> </a:t>
            </a:r>
            <a:r>
              <a:rPr lang="en-US" sz="2400" b="1" dirty="0" err="1" smtClean="0"/>
              <a:t>saberse</a:t>
            </a:r>
            <a:r>
              <a:rPr lang="en-US" sz="2400" b="1" dirty="0" smtClean="0"/>
              <a:t> para </a:t>
            </a:r>
            <a:r>
              <a:rPr lang="en-US" sz="2400" b="1" dirty="0" err="1" smtClean="0"/>
              <a:t>cumplir</a:t>
            </a:r>
            <a:r>
              <a:rPr lang="en-US" sz="2400" b="1" dirty="0" smtClean="0"/>
              <a:t> </a:t>
            </a:r>
            <a:r>
              <a:rPr lang="en-US" sz="2400" b="1" dirty="0" err="1" smtClean="0"/>
              <a:t>bien</a:t>
            </a:r>
            <a:r>
              <a:rPr lang="en-US" sz="2400" b="1" dirty="0" smtClean="0"/>
              <a:t> con </a:t>
            </a:r>
            <a:r>
              <a:rPr lang="en-US" sz="2400" b="1" dirty="0" err="1" smtClean="0"/>
              <a:t>sus</a:t>
            </a:r>
            <a:r>
              <a:rPr lang="en-US" sz="2400" b="1" dirty="0" smtClean="0"/>
              <a:t> </a:t>
            </a:r>
            <a:r>
              <a:rPr lang="en-US" sz="2400" b="1" dirty="0" err="1" smtClean="0"/>
              <a:t>deberes</a:t>
            </a:r>
            <a:r>
              <a:rPr lang="en-US" sz="2400" b="1" dirty="0" smtClean="0"/>
              <a:t> y </a:t>
            </a:r>
            <a:r>
              <a:rPr lang="en-US" sz="2400" b="1" dirty="0" err="1" smtClean="0"/>
              <a:t>ser</a:t>
            </a:r>
            <a:r>
              <a:rPr lang="en-US" sz="2400" b="1" dirty="0" smtClean="0"/>
              <a:t> </a:t>
            </a:r>
            <a:r>
              <a:rPr lang="en-US" sz="2400" b="1" dirty="0" err="1" smtClean="0"/>
              <a:t>siempre</a:t>
            </a:r>
            <a:r>
              <a:rPr lang="en-US" sz="2400" b="1" dirty="0" smtClean="0"/>
              <a:t> </a:t>
            </a:r>
            <a:r>
              <a:rPr lang="en-US" sz="2400" b="1" dirty="0" err="1" smtClean="0"/>
              <a:t>buen</a:t>
            </a:r>
            <a:r>
              <a:rPr lang="en-US" sz="2400" b="1" dirty="0" smtClean="0"/>
              <a:t> </a:t>
            </a:r>
            <a:r>
              <a:rPr lang="en-US" sz="2400" b="1" dirty="0" err="1" smtClean="0"/>
              <a:t>hobmre</a:t>
            </a:r>
            <a:r>
              <a:rPr lang="en-US" sz="2400" b="1" dirty="0" smtClean="0"/>
              <a:t> y </a:t>
            </a:r>
            <a:r>
              <a:rPr lang="en-US" sz="2400" b="1" dirty="0" err="1" smtClean="0"/>
              <a:t>buen</a:t>
            </a:r>
            <a:r>
              <a:rPr lang="en-US" sz="2400" b="1" dirty="0" smtClean="0"/>
              <a:t> </a:t>
            </a:r>
            <a:r>
              <a:rPr lang="en-US" sz="2400" b="1" dirty="0" err="1" smtClean="0"/>
              <a:t>ciudadano</a:t>
            </a:r>
            <a:r>
              <a:rPr lang="en-US" sz="2400" b="1" dirty="0" smtClean="0"/>
              <a:t>, a costa de </a:t>
            </a:r>
            <a:r>
              <a:rPr lang="en-US" sz="2400" b="1" dirty="0" err="1" smtClean="0"/>
              <a:t>su</a:t>
            </a:r>
            <a:r>
              <a:rPr lang="en-US" sz="2400" b="1" dirty="0" smtClean="0"/>
              <a:t> </a:t>
            </a:r>
            <a:r>
              <a:rPr lang="en-US" sz="2400" b="1" dirty="0" err="1" smtClean="0"/>
              <a:t>tiempo</a:t>
            </a:r>
            <a:r>
              <a:rPr lang="en-US" sz="2400" b="1" dirty="0" smtClean="0"/>
              <a:t>, de </a:t>
            </a:r>
            <a:r>
              <a:rPr lang="en-US" sz="2400" b="1" dirty="0" err="1" smtClean="0"/>
              <a:t>su</a:t>
            </a:r>
            <a:r>
              <a:rPr lang="en-US" sz="2400" b="1" dirty="0" smtClean="0"/>
              <a:t> </a:t>
            </a:r>
            <a:r>
              <a:rPr lang="en-US" sz="2400" b="1" dirty="0" err="1" smtClean="0"/>
              <a:t>reposo</a:t>
            </a:r>
            <a:r>
              <a:rPr lang="en-US" sz="2400" b="1" dirty="0" smtClean="0"/>
              <a:t>, de </a:t>
            </a:r>
            <a:r>
              <a:rPr lang="en-US" sz="2400" b="1" dirty="0" err="1" smtClean="0"/>
              <a:t>sus</a:t>
            </a:r>
            <a:r>
              <a:rPr lang="en-US" sz="2400" b="1" dirty="0" smtClean="0"/>
              <a:t> </a:t>
            </a:r>
            <a:r>
              <a:rPr lang="en-US" sz="2400" b="1" dirty="0" err="1" smtClean="0"/>
              <a:t>comodidades</a:t>
            </a:r>
            <a:r>
              <a:rPr lang="en-US" sz="2400" b="1" dirty="0" smtClean="0"/>
              <a:t>, de </a:t>
            </a:r>
            <a:r>
              <a:rPr lang="en-US" sz="2400" b="1" dirty="0" err="1" smtClean="0"/>
              <a:t>su</a:t>
            </a:r>
            <a:r>
              <a:rPr lang="en-US" sz="2400" b="1" dirty="0" smtClean="0"/>
              <a:t> </a:t>
            </a:r>
            <a:r>
              <a:rPr lang="en-US" sz="2400" b="1" dirty="0" err="1" smtClean="0"/>
              <a:t>salud</a:t>
            </a:r>
            <a:r>
              <a:rPr lang="en-US" sz="2400" b="1" dirty="0" smtClean="0"/>
              <a:t>, de </a:t>
            </a:r>
            <a:r>
              <a:rPr lang="en-US" sz="2400" b="1" dirty="0" err="1" smtClean="0"/>
              <a:t>su</a:t>
            </a:r>
            <a:r>
              <a:rPr lang="en-US" sz="2400" b="1" dirty="0" smtClean="0"/>
              <a:t> </a:t>
            </a:r>
            <a:r>
              <a:rPr lang="en-US" sz="2400" b="1" dirty="0" err="1" smtClean="0"/>
              <a:t>vida</a:t>
            </a:r>
            <a:r>
              <a:rPr lang="en-US" sz="2400" b="1" dirty="0" smtClean="0"/>
              <a:t>, y, </a:t>
            </a:r>
            <a:r>
              <a:rPr lang="en-US" sz="2400" b="1" dirty="0" err="1" smtClean="0"/>
              <a:t>si</a:t>
            </a:r>
            <a:r>
              <a:rPr lang="en-US" sz="2400" b="1" dirty="0" smtClean="0"/>
              <a:t> </a:t>
            </a:r>
            <a:r>
              <a:rPr lang="en-US" sz="2400" b="1" dirty="0" err="1" smtClean="0"/>
              <a:t>fuere</a:t>
            </a:r>
            <a:r>
              <a:rPr lang="en-US" sz="2400" b="1" dirty="0" smtClean="0"/>
              <a:t> </a:t>
            </a:r>
            <a:r>
              <a:rPr lang="en-US" sz="2400" b="1" dirty="0" err="1" smtClean="0"/>
              <a:t>necesario</a:t>
            </a:r>
            <a:r>
              <a:rPr lang="en-US" sz="2400" b="1" dirty="0" smtClean="0"/>
              <a:t>, de </a:t>
            </a:r>
            <a:r>
              <a:rPr lang="en-US" sz="2400" b="1" dirty="0" err="1" smtClean="0"/>
              <a:t>su</a:t>
            </a:r>
            <a:r>
              <a:rPr lang="en-US" sz="2400" b="1" dirty="0" smtClean="0"/>
              <a:t> </a:t>
            </a:r>
            <a:r>
              <a:rPr lang="en-US" sz="2400" b="1" dirty="0" err="1" smtClean="0"/>
              <a:t>honra</a:t>
            </a:r>
            <a:r>
              <a:rPr lang="en-US" sz="2400" b="1" dirty="0" smtClean="0"/>
              <a:t>.</a:t>
            </a:r>
          </a:p>
          <a:p>
            <a:pPr algn="just"/>
            <a:r>
              <a:rPr lang="en-US" sz="2400" b="1" dirty="0" smtClean="0"/>
              <a:t>…</a:t>
            </a:r>
          </a:p>
          <a:p>
            <a:pPr algn="just"/>
            <a:r>
              <a:rPr lang="en-US" sz="2400" b="1" dirty="0" smtClean="0"/>
              <a:t>La </a:t>
            </a:r>
            <a:r>
              <a:rPr lang="en-US" sz="2400" b="1" dirty="0" err="1" smtClean="0"/>
              <a:t>medicina</a:t>
            </a:r>
            <a:r>
              <a:rPr lang="en-US" sz="2400" b="1" dirty="0" smtClean="0"/>
              <a:t> </a:t>
            </a:r>
            <a:r>
              <a:rPr lang="en-US" sz="2400" b="1" dirty="0" err="1" smtClean="0"/>
              <a:t>es</a:t>
            </a:r>
            <a:r>
              <a:rPr lang="en-US" sz="2400" b="1" dirty="0" smtClean="0"/>
              <a:t> </a:t>
            </a:r>
            <a:r>
              <a:rPr lang="en-US" sz="2400" b="1" dirty="0" err="1" smtClean="0"/>
              <a:t>una</a:t>
            </a:r>
            <a:r>
              <a:rPr lang="en-US" sz="2400" b="1" dirty="0" smtClean="0"/>
              <a:t> de </a:t>
            </a:r>
            <a:r>
              <a:rPr lang="en-US" sz="2400" b="1" dirty="0" err="1" smtClean="0"/>
              <a:t>las</a:t>
            </a:r>
            <a:r>
              <a:rPr lang="en-US" sz="2400" b="1" dirty="0" smtClean="0"/>
              <a:t> </a:t>
            </a:r>
            <a:r>
              <a:rPr lang="en-US" sz="2400" b="1" dirty="0" err="1" smtClean="0"/>
              <a:t>profesiones</a:t>
            </a:r>
            <a:r>
              <a:rPr lang="en-US" sz="2400" b="1" dirty="0" smtClean="0"/>
              <a:t> mas </a:t>
            </a:r>
            <a:r>
              <a:rPr lang="en-US" sz="2400" b="1" dirty="0" err="1" smtClean="0"/>
              <a:t>dificiles</a:t>
            </a:r>
            <a:r>
              <a:rPr lang="en-US" sz="2400" b="1" dirty="0" smtClean="0"/>
              <a:t> </a:t>
            </a:r>
            <a:r>
              <a:rPr lang="en-US" sz="2400" b="1" dirty="0" err="1" smtClean="0"/>
              <a:t>que</a:t>
            </a:r>
            <a:r>
              <a:rPr lang="en-US" sz="2400" b="1" dirty="0" smtClean="0"/>
              <a:t> </a:t>
            </a:r>
            <a:r>
              <a:rPr lang="en-US" sz="2400" b="1" dirty="0" err="1" smtClean="0"/>
              <a:t>puede</a:t>
            </a:r>
            <a:r>
              <a:rPr lang="en-US" sz="2400" b="1" dirty="0" smtClean="0"/>
              <a:t> </a:t>
            </a:r>
            <a:r>
              <a:rPr lang="en-US" sz="2400" b="1" dirty="0" err="1" smtClean="0"/>
              <a:t>ejercer</a:t>
            </a:r>
            <a:r>
              <a:rPr lang="en-US" sz="2400" b="1" dirty="0" smtClean="0"/>
              <a:t> el hombre: </a:t>
            </a:r>
            <a:r>
              <a:rPr lang="en-US" sz="2400" b="1" dirty="0" err="1" smtClean="0"/>
              <a:t>responsabilidad</a:t>
            </a:r>
            <a:r>
              <a:rPr lang="en-US" sz="2400" b="1" dirty="0" smtClean="0"/>
              <a:t> grave, </a:t>
            </a:r>
            <a:r>
              <a:rPr lang="en-US" sz="2400" b="1" dirty="0" err="1" smtClean="0"/>
              <a:t>poder</a:t>
            </a:r>
            <a:r>
              <a:rPr lang="en-US" sz="2400" b="1" dirty="0" smtClean="0"/>
              <a:t> </a:t>
            </a:r>
            <a:r>
              <a:rPr lang="en-US" sz="2400" b="1" dirty="0" err="1" smtClean="0"/>
              <a:t>reducido</a:t>
            </a:r>
            <a:r>
              <a:rPr lang="en-US" sz="2400" b="1" dirty="0" smtClean="0"/>
              <a:t>, </a:t>
            </a:r>
            <a:r>
              <a:rPr lang="en-US" sz="2400" b="1" dirty="0" err="1" smtClean="0"/>
              <a:t>oscuridad</a:t>
            </a:r>
            <a:r>
              <a:rPr lang="en-US" sz="2400" b="1" dirty="0" smtClean="0"/>
              <a:t> en </a:t>
            </a:r>
            <a:r>
              <a:rPr lang="en-US" sz="2400" b="1" dirty="0" err="1" smtClean="0"/>
              <a:t>muchos</a:t>
            </a:r>
            <a:r>
              <a:rPr lang="en-US" sz="2400" b="1" dirty="0" smtClean="0"/>
              <a:t> </a:t>
            </a:r>
            <a:r>
              <a:rPr lang="en-US" sz="2400" b="1" dirty="0" err="1" smtClean="0"/>
              <a:t>casos</a:t>
            </a:r>
            <a:r>
              <a:rPr lang="en-US" sz="2400" b="1" dirty="0" smtClean="0"/>
              <a:t>, </a:t>
            </a:r>
            <a:r>
              <a:rPr lang="en-US" sz="2400" b="1" dirty="0" err="1" smtClean="0"/>
              <a:t>fugacidad</a:t>
            </a:r>
            <a:r>
              <a:rPr lang="en-US" sz="2400" b="1" dirty="0" smtClean="0"/>
              <a:t> de </a:t>
            </a:r>
            <a:r>
              <a:rPr lang="en-US" sz="2400" b="1" dirty="0" err="1" smtClean="0"/>
              <a:t>las</a:t>
            </a:r>
            <a:r>
              <a:rPr lang="en-US" sz="2400" b="1" dirty="0" smtClean="0"/>
              <a:t> </a:t>
            </a:r>
            <a:r>
              <a:rPr lang="en-US" sz="2400" b="1" dirty="0" err="1" smtClean="0"/>
              <a:t>ocasiones</a:t>
            </a:r>
            <a:r>
              <a:rPr lang="en-US" sz="2400" b="1" dirty="0" smtClean="0"/>
              <a:t> e </a:t>
            </a:r>
            <a:r>
              <a:rPr lang="en-US" sz="2400" b="1" dirty="0" err="1" smtClean="0"/>
              <a:t>imposibilidad</a:t>
            </a:r>
            <a:r>
              <a:rPr lang="en-US" sz="2400" b="1" dirty="0" smtClean="0"/>
              <a:t> de </a:t>
            </a:r>
            <a:r>
              <a:rPr lang="en-US" sz="2400" b="1" dirty="0" err="1" smtClean="0"/>
              <a:t>deshacer</a:t>
            </a:r>
            <a:r>
              <a:rPr lang="en-US" sz="2400" b="1" dirty="0"/>
              <a:t> </a:t>
            </a:r>
            <a:r>
              <a:rPr lang="en-US" sz="2400" b="1" dirty="0" smtClean="0"/>
              <a:t>lo </a:t>
            </a:r>
            <a:r>
              <a:rPr lang="en-US" sz="2400" b="1" dirty="0" err="1" smtClean="0"/>
              <a:t>hecho</a:t>
            </a:r>
            <a:r>
              <a:rPr lang="en-US" sz="2400" b="1" dirty="0" smtClean="0"/>
              <a:t>.</a:t>
            </a:r>
          </a:p>
          <a:p>
            <a:pPr algn="just"/>
            <a:r>
              <a:rPr lang="en-US" sz="2400" b="1" dirty="0" smtClean="0"/>
              <a:t>?</a:t>
            </a:r>
            <a:r>
              <a:rPr lang="en-US" sz="2400" b="1" dirty="0" err="1" smtClean="0"/>
              <a:t>que</a:t>
            </a:r>
            <a:r>
              <a:rPr lang="en-US" sz="2400" b="1" dirty="0" smtClean="0"/>
              <a:t> </a:t>
            </a:r>
            <a:r>
              <a:rPr lang="en-US" sz="2400" b="1" dirty="0" err="1" smtClean="0"/>
              <a:t>seguridad</a:t>
            </a:r>
            <a:r>
              <a:rPr lang="en-US" sz="2400" b="1" dirty="0" smtClean="0"/>
              <a:t> </a:t>
            </a:r>
            <a:r>
              <a:rPr lang="en-US" sz="2400" b="1" dirty="0" err="1" smtClean="0"/>
              <a:t>puede</a:t>
            </a:r>
            <a:r>
              <a:rPr lang="en-US" sz="2400" b="1" dirty="0" smtClean="0"/>
              <a:t> </a:t>
            </a:r>
            <a:r>
              <a:rPr lang="en-US" sz="2400" b="1" dirty="0" err="1" smtClean="0"/>
              <a:t>tener</a:t>
            </a:r>
            <a:r>
              <a:rPr lang="en-US" sz="2400" b="1" dirty="0" smtClean="0"/>
              <a:t> el medico de </a:t>
            </a:r>
            <a:r>
              <a:rPr lang="en-US" sz="2400" b="1" dirty="0" err="1" smtClean="0"/>
              <a:t>que</a:t>
            </a:r>
            <a:r>
              <a:rPr lang="en-US" sz="2400" b="1" dirty="0" smtClean="0"/>
              <a:t> </a:t>
            </a:r>
            <a:r>
              <a:rPr lang="en-US" sz="2400" b="1" dirty="0" err="1" smtClean="0"/>
              <a:t>sus</a:t>
            </a:r>
            <a:r>
              <a:rPr lang="en-US" sz="2400" b="1" dirty="0" smtClean="0"/>
              <a:t> </a:t>
            </a:r>
            <a:r>
              <a:rPr lang="en-US" sz="2400" b="1" dirty="0" err="1" smtClean="0"/>
              <a:t>decisiones</a:t>
            </a:r>
            <a:r>
              <a:rPr lang="en-US" sz="2400" b="1" dirty="0" smtClean="0"/>
              <a:t> son </a:t>
            </a:r>
            <a:r>
              <a:rPr lang="en-US" sz="2400" b="1" dirty="0" err="1" smtClean="0"/>
              <a:t>infalibles</a:t>
            </a:r>
            <a:r>
              <a:rPr lang="en-US" sz="2400" b="1" dirty="0" smtClean="0"/>
              <a:t>? ?No </a:t>
            </a:r>
            <a:r>
              <a:rPr lang="en-US" sz="2400" b="1" dirty="0" err="1" smtClean="0"/>
              <a:t>es</a:t>
            </a:r>
            <a:r>
              <a:rPr lang="en-US" sz="2400" b="1" dirty="0" smtClean="0"/>
              <a:t> hombre, y </a:t>
            </a:r>
            <a:r>
              <a:rPr lang="en-US" sz="2400" b="1" dirty="0" err="1" smtClean="0"/>
              <a:t>como</a:t>
            </a:r>
            <a:r>
              <a:rPr lang="en-US" sz="2400" b="1" dirty="0" smtClean="0"/>
              <a:t> </a:t>
            </a:r>
            <a:r>
              <a:rPr lang="en-US" sz="2400" b="1" dirty="0" err="1" smtClean="0"/>
              <a:t>tal</a:t>
            </a:r>
            <a:r>
              <a:rPr lang="en-US" sz="2400" b="1" dirty="0" smtClean="0"/>
              <a:t> </a:t>
            </a:r>
            <a:r>
              <a:rPr lang="en-US" sz="2400" b="1" dirty="0" err="1" smtClean="0"/>
              <a:t>sujeto</a:t>
            </a:r>
            <a:r>
              <a:rPr lang="en-US" sz="2400" b="1" dirty="0" smtClean="0"/>
              <a:t> a error? </a:t>
            </a:r>
            <a:r>
              <a:rPr lang="en-US" sz="2400" b="1" dirty="0" err="1" smtClean="0"/>
              <a:t>Llenos</a:t>
            </a:r>
            <a:r>
              <a:rPr lang="en-US" sz="2400" b="1" dirty="0" smtClean="0"/>
              <a:t> </a:t>
            </a:r>
            <a:r>
              <a:rPr lang="en-US" sz="2400" b="1" dirty="0" err="1" smtClean="0"/>
              <a:t>estan</a:t>
            </a:r>
            <a:r>
              <a:rPr lang="en-US" sz="2400" b="1" dirty="0" smtClean="0"/>
              <a:t> los </a:t>
            </a:r>
            <a:r>
              <a:rPr lang="en-US" sz="2400" b="1" dirty="0" err="1" smtClean="0"/>
              <a:t>anales</a:t>
            </a:r>
            <a:r>
              <a:rPr lang="en-US" sz="2400" b="1" dirty="0"/>
              <a:t> </a:t>
            </a:r>
            <a:r>
              <a:rPr lang="en-US" sz="2400" b="1" dirty="0" smtClean="0"/>
              <a:t>de la </a:t>
            </a:r>
            <a:r>
              <a:rPr lang="en-US" sz="2400" b="1" dirty="0" err="1" smtClean="0"/>
              <a:t>ciencia</a:t>
            </a:r>
            <a:r>
              <a:rPr lang="en-US" sz="2400" b="1" dirty="0" smtClean="0"/>
              <a:t> de </a:t>
            </a:r>
            <a:r>
              <a:rPr lang="en-US" sz="2400" b="1" dirty="0" err="1" smtClean="0"/>
              <a:t>diagnosticos</a:t>
            </a:r>
            <a:r>
              <a:rPr lang="en-US" sz="2400" b="1" dirty="0" smtClean="0"/>
              <a:t> </a:t>
            </a:r>
            <a:r>
              <a:rPr lang="en-US" sz="2400" b="1" dirty="0" err="1" smtClean="0"/>
              <a:t>errados</a:t>
            </a:r>
            <a:r>
              <a:rPr lang="en-US" sz="2400" b="1" dirty="0" smtClean="0"/>
              <a:t>, </a:t>
            </a:r>
            <a:r>
              <a:rPr lang="en-US" sz="2400" b="1" dirty="0" err="1" smtClean="0"/>
              <a:t>prontosticos</a:t>
            </a:r>
            <a:r>
              <a:rPr lang="en-US" sz="2400" b="1" dirty="0" smtClean="0"/>
              <a:t> </a:t>
            </a:r>
            <a:r>
              <a:rPr lang="en-US" sz="2400" b="1" dirty="0" err="1" smtClean="0"/>
              <a:t>fallidos</a:t>
            </a:r>
            <a:r>
              <a:rPr lang="en-US" sz="2400" b="1" dirty="0" smtClean="0"/>
              <a:t>, y de </a:t>
            </a:r>
            <a:r>
              <a:rPr lang="en-US" sz="2400" b="1" dirty="0" err="1" smtClean="0"/>
              <a:t>curaciones</a:t>
            </a:r>
            <a:r>
              <a:rPr lang="en-US" sz="2400" b="1" dirty="0" smtClean="0"/>
              <a:t> </a:t>
            </a:r>
            <a:r>
              <a:rPr lang="en-US" sz="2400" b="1" dirty="0" err="1" smtClean="0"/>
              <a:t>maravillosas</a:t>
            </a:r>
            <a:r>
              <a:rPr lang="en-US" sz="2400" b="1" dirty="0" smtClean="0"/>
              <a:t>.”</a:t>
            </a:r>
            <a:endParaRPr lang="es-MX" sz="2400" b="1" dirty="0"/>
          </a:p>
        </p:txBody>
      </p:sp>
    </p:spTree>
    <p:extLst>
      <p:ext uri="{BB962C8B-B14F-4D97-AF65-F5344CB8AC3E}">
        <p14:creationId xmlns:p14="http://schemas.microsoft.com/office/powerpoint/2010/main" val="9242735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497" y="304800"/>
            <a:ext cx="8991600" cy="5878532"/>
          </a:xfrm>
          <a:prstGeom prst="rect">
            <a:avLst/>
          </a:prstGeom>
          <a:noFill/>
        </p:spPr>
        <p:txBody>
          <a:bodyPr wrap="square" rtlCol="0">
            <a:spAutoFit/>
          </a:bodyPr>
          <a:lstStyle/>
          <a:p>
            <a:pPr algn="ctr"/>
            <a:r>
              <a:rPr lang="en-US" sz="3600" b="1" dirty="0" err="1" smtClean="0"/>
              <a:t>Juramento</a:t>
            </a:r>
            <a:r>
              <a:rPr lang="en-US" sz="3600" b="1" dirty="0" smtClean="0"/>
              <a:t> </a:t>
            </a:r>
            <a:r>
              <a:rPr lang="en-US" sz="3600" b="1" dirty="0" err="1" smtClean="0"/>
              <a:t>hipocratico</a:t>
            </a:r>
            <a:r>
              <a:rPr lang="en-US" sz="3600" b="1" dirty="0" smtClean="0"/>
              <a:t> </a:t>
            </a:r>
            <a:r>
              <a:rPr lang="en-US" sz="3600" b="1" dirty="0" err="1" smtClean="0"/>
              <a:t>modificado</a:t>
            </a:r>
            <a:r>
              <a:rPr lang="en-US" sz="3600" b="1" dirty="0" smtClean="0"/>
              <a:t>:</a:t>
            </a:r>
          </a:p>
          <a:p>
            <a:pPr algn="just"/>
            <a:endParaRPr lang="en-US" sz="2000" b="1" dirty="0" smtClean="0"/>
          </a:p>
          <a:p>
            <a:pPr marL="342900" indent="-342900" algn="just">
              <a:buFontTx/>
              <a:buChar char="-"/>
            </a:pPr>
            <a:r>
              <a:rPr lang="en-US" sz="2000" b="1" dirty="0" err="1" smtClean="0"/>
              <a:t>Cuidar</a:t>
            </a:r>
            <a:r>
              <a:rPr lang="en-US" sz="2000" b="1" dirty="0" smtClean="0"/>
              <a:t> al </a:t>
            </a:r>
            <a:r>
              <a:rPr lang="en-US" sz="2000" b="1" dirty="0" err="1" smtClean="0"/>
              <a:t>paciente</a:t>
            </a:r>
            <a:r>
              <a:rPr lang="en-US" sz="2000" b="1" dirty="0" smtClean="0"/>
              <a:t> </a:t>
            </a:r>
            <a:r>
              <a:rPr lang="en-US" sz="2000" b="1" dirty="0" err="1" smtClean="0"/>
              <a:t>debe</a:t>
            </a:r>
            <a:r>
              <a:rPr lang="en-US" sz="2000" b="1" dirty="0" smtClean="0"/>
              <a:t> </a:t>
            </a:r>
            <a:r>
              <a:rPr lang="en-US" sz="2000" b="1" dirty="0" err="1" smtClean="0"/>
              <a:t>ser</a:t>
            </a:r>
            <a:r>
              <a:rPr lang="en-US" sz="2000" b="1" dirty="0" smtClean="0"/>
              <a:t> mi primer </a:t>
            </a:r>
            <a:r>
              <a:rPr lang="en-US" sz="2000" b="1" dirty="0" err="1" smtClean="0"/>
              <a:t>deber</a:t>
            </a:r>
            <a:endParaRPr lang="en-US" sz="2000" b="1" dirty="0" smtClean="0"/>
          </a:p>
          <a:p>
            <a:pPr marL="342900" indent="-342900" algn="just">
              <a:buFontTx/>
              <a:buChar char="-"/>
            </a:pPr>
            <a:r>
              <a:rPr lang="en-US" sz="2000" b="1" dirty="0" err="1" smtClean="0"/>
              <a:t>Mientras</a:t>
            </a:r>
            <a:r>
              <a:rPr lang="en-US" sz="2000" b="1" dirty="0" smtClean="0"/>
              <a:t> lo </a:t>
            </a:r>
            <a:r>
              <a:rPr lang="en-US" sz="2000" b="1" dirty="0" err="1" smtClean="0"/>
              <a:t>hago</a:t>
            </a:r>
            <a:r>
              <a:rPr lang="en-US" sz="2000" b="1" dirty="0" smtClean="0"/>
              <a:t> </a:t>
            </a:r>
            <a:r>
              <a:rPr lang="en-US" sz="2000" b="1" dirty="0" err="1" smtClean="0"/>
              <a:t>respetare</a:t>
            </a:r>
            <a:r>
              <a:rPr lang="en-US" sz="2000" b="1" dirty="0" smtClean="0"/>
              <a:t>’ la </a:t>
            </a:r>
            <a:r>
              <a:rPr lang="en-US" sz="2000" b="1" dirty="0" err="1" smtClean="0"/>
              <a:t>autonomia</a:t>
            </a:r>
            <a:r>
              <a:rPr lang="en-US" sz="2000" b="1" dirty="0" smtClean="0"/>
              <a:t> y </a:t>
            </a:r>
            <a:r>
              <a:rPr lang="en-US" sz="2000" b="1" dirty="0" err="1" smtClean="0"/>
              <a:t>libertad</a:t>
            </a:r>
            <a:r>
              <a:rPr lang="en-US" sz="2000" b="1" dirty="0" smtClean="0"/>
              <a:t> del </a:t>
            </a:r>
            <a:r>
              <a:rPr lang="en-US" sz="2000" b="1" dirty="0" err="1" smtClean="0"/>
              <a:t>paciente</a:t>
            </a:r>
            <a:endParaRPr lang="en-US" sz="2000" b="1" dirty="0" smtClean="0"/>
          </a:p>
          <a:p>
            <a:pPr marL="342900" indent="-342900" algn="just">
              <a:buFontTx/>
              <a:buChar char="-"/>
            </a:pPr>
            <a:r>
              <a:rPr lang="en-US" sz="2000" b="1" dirty="0" err="1" smtClean="0"/>
              <a:t>Recordare</a:t>
            </a:r>
            <a:r>
              <a:rPr lang="en-US" sz="2000" b="1" dirty="0" smtClean="0"/>
              <a:t>’ </a:t>
            </a:r>
            <a:r>
              <a:rPr lang="en-US" sz="2000" b="1" dirty="0" err="1" smtClean="0"/>
              <a:t>estos</a:t>
            </a:r>
            <a:r>
              <a:rPr lang="en-US" sz="2000" b="1" dirty="0" smtClean="0"/>
              <a:t> </a:t>
            </a:r>
            <a:r>
              <a:rPr lang="en-US" sz="2000" b="1" dirty="0" err="1" smtClean="0"/>
              <a:t>requerimientos</a:t>
            </a:r>
            <a:r>
              <a:rPr lang="en-US" sz="2000" b="1" dirty="0" smtClean="0"/>
              <a:t> de </a:t>
            </a:r>
            <a:r>
              <a:rPr lang="en-US" sz="2000" b="1" dirty="0" err="1" smtClean="0"/>
              <a:t>cuidados</a:t>
            </a:r>
            <a:r>
              <a:rPr lang="en-US" sz="2000" b="1" dirty="0" smtClean="0"/>
              <a:t>, </a:t>
            </a:r>
            <a:r>
              <a:rPr lang="en-US" sz="2000" b="1" dirty="0" err="1" smtClean="0"/>
              <a:t>dando</a:t>
            </a:r>
            <a:r>
              <a:rPr lang="en-US" sz="2000" b="1" dirty="0" smtClean="0"/>
              <a:t> mi </a:t>
            </a:r>
            <a:r>
              <a:rPr lang="en-US" sz="2000" b="1" dirty="0" err="1" smtClean="0"/>
              <a:t>tiempo</a:t>
            </a:r>
            <a:r>
              <a:rPr lang="en-US" sz="2000" b="1" dirty="0" smtClean="0"/>
              <a:t> </a:t>
            </a:r>
            <a:r>
              <a:rPr lang="en-US" sz="2000" b="1" dirty="0" err="1" smtClean="0"/>
              <a:t>generosamente</a:t>
            </a:r>
            <a:r>
              <a:rPr lang="en-US" sz="2000" b="1" dirty="0" smtClean="0"/>
              <a:t>, </a:t>
            </a:r>
            <a:r>
              <a:rPr lang="en-US" sz="2000" b="1" dirty="0" err="1" smtClean="0"/>
              <a:t>informando</a:t>
            </a:r>
            <a:r>
              <a:rPr lang="en-US" sz="2000" b="1" dirty="0" smtClean="0"/>
              <a:t> con </a:t>
            </a:r>
            <a:r>
              <a:rPr lang="en-US" sz="2000" b="1" dirty="0" err="1" smtClean="0"/>
              <a:t>honestidad</a:t>
            </a:r>
            <a:r>
              <a:rPr lang="en-US" sz="2000" b="1" dirty="0" smtClean="0"/>
              <a:t>, </a:t>
            </a:r>
            <a:r>
              <a:rPr lang="en-US" sz="2000" b="1" dirty="0" err="1" smtClean="0"/>
              <a:t>confortando</a:t>
            </a:r>
            <a:r>
              <a:rPr lang="en-US" sz="2000" b="1" dirty="0" smtClean="0"/>
              <a:t> y </a:t>
            </a:r>
            <a:r>
              <a:rPr lang="en-US" sz="2000" b="1" dirty="0" err="1" smtClean="0"/>
              <a:t>aplicando</a:t>
            </a:r>
            <a:r>
              <a:rPr lang="en-US" sz="2000" b="1" dirty="0" smtClean="0"/>
              <a:t> el </a:t>
            </a:r>
            <a:r>
              <a:rPr lang="en-US" sz="2000" b="1" dirty="0" err="1" smtClean="0"/>
              <a:t>tratamiento</a:t>
            </a:r>
            <a:endParaRPr lang="en-US" sz="2000" b="1" dirty="0" smtClean="0"/>
          </a:p>
          <a:p>
            <a:pPr marL="342900" indent="-342900" algn="just">
              <a:buFontTx/>
              <a:buChar char="-"/>
            </a:pPr>
            <a:r>
              <a:rPr lang="en-US" sz="2000" b="1" dirty="0" err="1" smtClean="0"/>
              <a:t>Mi</a:t>
            </a:r>
            <a:r>
              <a:rPr lang="en-US" sz="2000" b="1" dirty="0" smtClean="0"/>
              <a:t> principal </a:t>
            </a:r>
            <a:r>
              <a:rPr lang="en-US" sz="2000" b="1" dirty="0" err="1" smtClean="0"/>
              <a:t>regla</a:t>
            </a:r>
            <a:r>
              <a:rPr lang="en-US" sz="2000" b="1" dirty="0" smtClean="0"/>
              <a:t> sera’ </a:t>
            </a:r>
            <a:r>
              <a:rPr lang="en-US" sz="2000" b="1" dirty="0" err="1" smtClean="0"/>
              <a:t>proteger</a:t>
            </a:r>
            <a:r>
              <a:rPr lang="en-US" sz="2000" b="1" dirty="0" smtClean="0"/>
              <a:t> al </a:t>
            </a:r>
            <a:r>
              <a:rPr lang="en-US" sz="2000" b="1" dirty="0" err="1" smtClean="0"/>
              <a:t>paciente</a:t>
            </a:r>
            <a:r>
              <a:rPr lang="en-US" sz="2000" b="1" dirty="0" smtClean="0"/>
              <a:t> de </a:t>
            </a:r>
            <a:r>
              <a:rPr lang="en-US" sz="2000" b="1" dirty="0" err="1" smtClean="0"/>
              <a:t>toda</a:t>
            </a:r>
            <a:r>
              <a:rPr lang="en-US" sz="2000" b="1" dirty="0" smtClean="0"/>
              <a:t> forma de </a:t>
            </a:r>
            <a:r>
              <a:rPr lang="en-US" sz="2000" b="1" dirty="0" err="1" smtClean="0"/>
              <a:t>malpractica</a:t>
            </a:r>
            <a:r>
              <a:rPr lang="en-US" sz="2000" b="1" dirty="0" smtClean="0"/>
              <a:t> y </a:t>
            </a:r>
            <a:r>
              <a:rPr lang="en-US" sz="2000" b="1" dirty="0" err="1" smtClean="0"/>
              <a:t>evitar</a:t>
            </a:r>
            <a:r>
              <a:rPr lang="en-US" sz="2000" b="1" dirty="0" smtClean="0"/>
              <a:t> </a:t>
            </a:r>
            <a:r>
              <a:rPr lang="en-US" sz="2000" b="1" dirty="0" err="1" smtClean="0"/>
              <a:t>gastos</a:t>
            </a:r>
            <a:r>
              <a:rPr lang="en-US" sz="2000" b="1" dirty="0" smtClean="0"/>
              <a:t> </a:t>
            </a:r>
            <a:r>
              <a:rPr lang="en-US" sz="2000" b="1" dirty="0" err="1" smtClean="0"/>
              <a:t>inecesarios</a:t>
            </a:r>
            <a:endParaRPr lang="en-US" sz="2000" b="1" dirty="0" smtClean="0"/>
          </a:p>
          <a:p>
            <a:pPr marL="342900" indent="-342900" algn="just">
              <a:buFontTx/>
              <a:buChar char="-"/>
            </a:pPr>
            <a:r>
              <a:rPr lang="en-US" sz="2000" b="1" dirty="0" err="1" smtClean="0"/>
              <a:t>Mantendre</a:t>
            </a:r>
            <a:r>
              <a:rPr lang="en-US" sz="2000" b="1" dirty="0" smtClean="0"/>
              <a:t>’ </a:t>
            </a:r>
            <a:r>
              <a:rPr lang="en-US" sz="2000" b="1" dirty="0" err="1" smtClean="0"/>
              <a:t>todas</a:t>
            </a:r>
            <a:r>
              <a:rPr lang="en-US" sz="2000" b="1" dirty="0" smtClean="0"/>
              <a:t> </a:t>
            </a:r>
            <a:r>
              <a:rPr lang="en-US" sz="2000" b="1" dirty="0" err="1" smtClean="0"/>
              <a:t>las</a:t>
            </a:r>
            <a:r>
              <a:rPr lang="en-US" sz="2000" b="1" dirty="0" smtClean="0"/>
              <a:t> </a:t>
            </a:r>
            <a:r>
              <a:rPr lang="en-US" sz="2000" b="1" dirty="0" err="1" smtClean="0"/>
              <a:t>confidencias</a:t>
            </a:r>
            <a:r>
              <a:rPr lang="en-US" sz="2000" b="1" dirty="0" smtClean="0"/>
              <a:t> </a:t>
            </a:r>
            <a:r>
              <a:rPr lang="en-US" sz="2000" b="1" dirty="0" err="1" smtClean="0"/>
              <a:t>dentro</a:t>
            </a:r>
            <a:r>
              <a:rPr lang="en-US" sz="2000" b="1" dirty="0" smtClean="0"/>
              <a:t> de los </a:t>
            </a:r>
            <a:r>
              <a:rPr lang="en-US" sz="2000" b="1" dirty="0" err="1" smtClean="0"/>
              <a:t>limites</a:t>
            </a:r>
            <a:r>
              <a:rPr lang="en-US" sz="2000" b="1" dirty="0" smtClean="0"/>
              <a:t> de la ley</a:t>
            </a:r>
          </a:p>
          <a:p>
            <a:pPr marL="342900" indent="-342900" algn="just">
              <a:buFontTx/>
              <a:buChar char="-"/>
            </a:pPr>
            <a:r>
              <a:rPr lang="en-US" sz="2000" b="1" dirty="0" smtClean="0"/>
              <a:t>Sere’ </a:t>
            </a:r>
            <a:r>
              <a:rPr lang="en-US" sz="2000" b="1" dirty="0" err="1" smtClean="0"/>
              <a:t>cariñoso</a:t>
            </a:r>
            <a:r>
              <a:rPr lang="en-US" sz="2000" b="1" dirty="0" smtClean="0"/>
              <a:t> con los </a:t>
            </a:r>
            <a:r>
              <a:rPr lang="en-US" sz="2000" b="1" dirty="0" err="1" smtClean="0"/>
              <a:t>pacientes</a:t>
            </a:r>
            <a:r>
              <a:rPr lang="en-US" sz="2000" b="1" dirty="0" smtClean="0"/>
              <a:t>, </a:t>
            </a:r>
            <a:r>
              <a:rPr lang="en-US" sz="2000" b="1" dirty="0" err="1" smtClean="0"/>
              <a:t>nunca</a:t>
            </a:r>
            <a:r>
              <a:rPr lang="en-US" sz="2000" b="1" dirty="0" smtClean="0"/>
              <a:t> </a:t>
            </a:r>
            <a:r>
              <a:rPr lang="en-US" sz="2000" b="1" dirty="0" err="1" smtClean="0"/>
              <a:t>discriminare</a:t>
            </a:r>
            <a:r>
              <a:rPr lang="en-US" sz="2000" b="1" dirty="0" smtClean="0"/>
              <a:t>’ a </a:t>
            </a:r>
            <a:r>
              <a:rPr lang="en-US" sz="2000" b="1" dirty="0" err="1" smtClean="0"/>
              <a:t>ninguno</a:t>
            </a:r>
            <a:endParaRPr lang="en-US" sz="2000" b="1" dirty="0" smtClean="0"/>
          </a:p>
          <a:p>
            <a:pPr marL="342900" indent="-342900" algn="just">
              <a:buFontTx/>
              <a:buChar char="-"/>
            </a:pPr>
            <a:r>
              <a:rPr lang="en-US" sz="2000" b="1" dirty="0" err="1" smtClean="0"/>
              <a:t>Intentare</a:t>
            </a:r>
            <a:r>
              <a:rPr lang="en-US" sz="2000" b="1" dirty="0" smtClean="0"/>
              <a:t>’ </a:t>
            </a:r>
            <a:r>
              <a:rPr lang="en-US" sz="2000" b="1" dirty="0" err="1" smtClean="0"/>
              <a:t>prevenir</a:t>
            </a:r>
            <a:r>
              <a:rPr lang="en-US" sz="2000" b="1" dirty="0" smtClean="0"/>
              <a:t> la </a:t>
            </a:r>
            <a:r>
              <a:rPr lang="en-US" sz="2000" b="1" dirty="0" err="1" smtClean="0"/>
              <a:t>enfermedad</a:t>
            </a:r>
            <a:r>
              <a:rPr lang="en-US" sz="2000" b="1" dirty="0" smtClean="0"/>
              <a:t>, </a:t>
            </a:r>
            <a:r>
              <a:rPr lang="en-US" sz="2000" b="1" dirty="0" err="1" smtClean="0"/>
              <a:t>asi</a:t>
            </a:r>
            <a:r>
              <a:rPr lang="en-US" sz="2000" b="1" dirty="0" smtClean="0"/>
              <a:t> </a:t>
            </a:r>
            <a:r>
              <a:rPr lang="en-US" sz="2000" b="1" dirty="0" err="1" smtClean="0"/>
              <a:t>como</a:t>
            </a:r>
            <a:r>
              <a:rPr lang="en-US" sz="2000" b="1" dirty="0" smtClean="0"/>
              <a:t> </a:t>
            </a:r>
            <a:r>
              <a:rPr lang="en-US" sz="2000" b="1" dirty="0" err="1" smtClean="0"/>
              <a:t>curarla</a:t>
            </a:r>
            <a:endParaRPr lang="en-US" sz="2000" b="1" dirty="0" smtClean="0"/>
          </a:p>
          <a:p>
            <a:pPr marL="342900" indent="-342900" algn="just">
              <a:buFontTx/>
              <a:buChar char="-"/>
            </a:pPr>
            <a:r>
              <a:rPr lang="en-US" sz="2000" b="1" dirty="0" err="1" smtClean="0"/>
              <a:t>Procurare</a:t>
            </a:r>
            <a:r>
              <a:rPr lang="en-US" sz="2000" b="1" dirty="0" smtClean="0"/>
              <a:t>’ </a:t>
            </a:r>
            <a:r>
              <a:rPr lang="en-US" sz="2000" b="1" dirty="0" err="1" smtClean="0"/>
              <a:t>aumentar</a:t>
            </a:r>
            <a:r>
              <a:rPr lang="en-US" sz="2000" b="1" dirty="0" smtClean="0"/>
              <a:t> mi </a:t>
            </a:r>
            <a:r>
              <a:rPr lang="en-US" sz="2000" b="1" dirty="0" err="1" smtClean="0"/>
              <a:t>competencia</a:t>
            </a:r>
            <a:r>
              <a:rPr lang="en-US" sz="2000" b="1" dirty="0" smtClean="0"/>
              <a:t> </a:t>
            </a:r>
            <a:r>
              <a:rPr lang="en-US" sz="2000" b="1" dirty="0" err="1" smtClean="0"/>
              <a:t>profesional</a:t>
            </a:r>
            <a:r>
              <a:rPr lang="en-US" sz="2000" b="1" dirty="0" smtClean="0"/>
              <a:t> </a:t>
            </a:r>
            <a:r>
              <a:rPr lang="en-US" sz="2000" b="1" dirty="0" err="1" smtClean="0"/>
              <a:t>constantemente</a:t>
            </a:r>
            <a:r>
              <a:rPr lang="en-US" sz="2000" b="1" dirty="0" smtClean="0"/>
              <a:t> y </a:t>
            </a:r>
            <a:r>
              <a:rPr lang="en-US" sz="2000" b="1" dirty="0" err="1" smtClean="0"/>
              <a:t>respetar</a:t>
            </a:r>
            <a:r>
              <a:rPr lang="en-US" sz="2000" b="1" dirty="0" smtClean="0"/>
              <a:t> a </a:t>
            </a:r>
            <a:r>
              <a:rPr lang="en-US" sz="2000" b="1" dirty="0" err="1" smtClean="0"/>
              <a:t>quienes</a:t>
            </a:r>
            <a:r>
              <a:rPr lang="en-US" sz="2000" b="1" dirty="0" smtClean="0"/>
              <a:t> </a:t>
            </a:r>
            <a:r>
              <a:rPr lang="en-US" sz="2000" b="1" dirty="0" err="1" smtClean="0"/>
              <a:t>enseñan</a:t>
            </a:r>
            <a:r>
              <a:rPr lang="en-US" sz="2000" b="1" dirty="0" smtClean="0"/>
              <a:t> y a </a:t>
            </a:r>
            <a:r>
              <a:rPr lang="en-US" sz="2000" b="1" dirty="0" err="1" smtClean="0"/>
              <a:t>quienes</a:t>
            </a:r>
            <a:r>
              <a:rPr lang="en-US" sz="2000" b="1" dirty="0" smtClean="0"/>
              <a:t> </a:t>
            </a:r>
            <a:r>
              <a:rPr lang="en-US" sz="2000" b="1" dirty="0" err="1" smtClean="0"/>
              <a:t>desarrollan</a:t>
            </a:r>
            <a:r>
              <a:rPr lang="en-US" sz="2000" b="1" dirty="0" smtClean="0"/>
              <a:t> </a:t>
            </a:r>
            <a:r>
              <a:rPr lang="en-US" sz="2000" b="1" dirty="0" err="1" smtClean="0"/>
              <a:t>conocimientos</a:t>
            </a:r>
            <a:r>
              <a:rPr lang="en-US" sz="2000" b="1" dirty="0" smtClean="0"/>
              <a:t> </a:t>
            </a:r>
            <a:r>
              <a:rPr lang="en-US" sz="2000" b="1" dirty="0" err="1" smtClean="0"/>
              <a:t>mediante</a:t>
            </a:r>
            <a:r>
              <a:rPr lang="en-US" sz="2000" b="1" dirty="0" smtClean="0"/>
              <a:t> la </a:t>
            </a:r>
            <a:r>
              <a:rPr lang="en-US" sz="2000" b="1" dirty="0" err="1" smtClean="0"/>
              <a:t>investigacion</a:t>
            </a:r>
            <a:endParaRPr lang="en-US" sz="2000" b="1" dirty="0" smtClean="0"/>
          </a:p>
          <a:p>
            <a:pPr marL="342900" indent="-342900" algn="just">
              <a:buFontTx/>
              <a:buChar char="-"/>
            </a:pPr>
            <a:r>
              <a:rPr lang="en-US" sz="2000" b="1" dirty="0" err="1" smtClean="0"/>
              <a:t>Cuando</a:t>
            </a:r>
            <a:r>
              <a:rPr lang="en-US" sz="2000" b="1" dirty="0" smtClean="0"/>
              <a:t> </a:t>
            </a:r>
            <a:r>
              <a:rPr lang="en-US" sz="2000" b="1" dirty="0" err="1" smtClean="0"/>
              <a:t>este</a:t>
            </a:r>
            <a:r>
              <a:rPr lang="en-US" sz="2000" b="1" dirty="0" smtClean="0"/>
              <a:t>’ </a:t>
            </a:r>
            <a:r>
              <a:rPr lang="en-US" sz="2000" b="1" dirty="0" err="1" smtClean="0"/>
              <a:t>capacitado</a:t>
            </a:r>
            <a:r>
              <a:rPr lang="en-US" sz="2000" b="1" dirty="0" smtClean="0"/>
              <a:t> para </a:t>
            </a:r>
            <a:r>
              <a:rPr lang="en-US" sz="2000" b="1" dirty="0" err="1" smtClean="0"/>
              <a:t>enseñar</a:t>
            </a:r>
            <a:r>
              <a:rPr lang="en-US" sz="2000" b="1" dirty="0" smtClean="0"/>
              <a:t> </a:t>
            </a:r>
            <a:r>
              <a:rPr lang="en-US" sz="2000" b="1" dirty="0" err="1" smtClean="0"/>
              <a:t>impartire</a:t>
            </a:r>
            <a:r>
              <a:rPr lang="en-US" sz="2000" b="1" dirty="0" smtClean="0"/>
              <a:t>’ </a:t>
            </a:r>
            <a:r>
              <a:rPr lang="en-US" sz="2000" b="1" dirty="0" err="1" smtClean="0"/>
              <a:t>mis</a:t>
            </a:r>
            <a:r>
              <a:rPr lang="en-US" sz="2000" b="1" dirty="0" smtClean="0"/>
              <a:t> </a:t>
            </a:r>
            <a:r>
              <a:rPr lang="en-US" sz="2000" b="1" dirty="0" err="1" smtClean="0"/>
              <a:t>conocimientos</a:t>
            </a:r>
            <a:r>
              <a:rPr lang="en-US" sz="2000" b="1" dirty="0" smtClean="0"/>
              <a:t> con </a:t>
            </a:r>
            <a:r>
              <a:rPr lang="en-US" sz="2000" b="1" dirty="0" err="1" smtClean="0"/>
              <a:t>agrado</a:t>
            </a:r>
            <a:r>
              <a:rPr lang="en-US" sz="2000" b="1" dirty="0" smtClean="0"/>
              <a:t>, </a:t>
            </a:r>
            <a:r>
              <a:rPr lang="en-US" sz="2000" b="1" dirty="0" err="1" smtClean="0"/>
              <a:t>manteniendo</a:t>
            </a:r>
            <a:r>
              <a:rPr lang="en-US" sz="2000" b="1" dirty="0" smtClean="0"/>
              <a:t> </a:t>
            </a:r>
            <a:r>
              <a:rPr lang="en-US" sz="2000" b="1" dirty="0" err="1" smtClean="0"/>
              <a:t>mis</a:t>
            </a:r>
            <a:r>
              <a:rPr lang="en-US" sz="2000" b="1" dirty="0" smtClean="0"/>
              <a:t> </a:t>
            </a:r>
            <a:r>
              <a:rPr lang="en-US" sz="2000" b="1" dirty="0" err="1" smtClean="0"/>
              <a:t>colegas</a:t>
            </a:r>
            <a:r>
              <a:rPr lang="en-US" sz="2000" b="1" dirty="0" smtClean="0"/>
              <a:t> y </a:t>
            </a:r>
            <a:r>
              <a:rPr lang="en-US" sz="2000" b="1" dirty="0" err="1" smtClean="0"/>
              <a:t>alumnos</a:t>
            </a:r>
            <a:r>
              <a:rPr lang="en-US" sz="2000" b="1" dirty="0" smtClean="0"/>
              <a:t> en un </a:t>
            </a:r>
            <a:r>
              <a:rPr lang="en-US" sz="2000" b="1" dirty="0" err="1" smtClean="0"/>
              <a:t>clima</a:t>
            </a:r>
            <a:r>
              <a:rPr lang="en-US" sz="2000" b="1" dirty="0" smtClean="0"/>
              <a:t> </a:t>
            </a:r>
            <a:r>
              <a:rPr lang="en-US" sz="2000" b="1" dirty="0" err="1" smtClean="0"/>
              <a:t>afectivo</a:t>
            </a:r>
            <a:r>
              <a:rPr lang="en-US" sz="2000" b="1" dirty="0" smtClean="0"/>
              <a:t> y con </a:t>
            </a:r>
            <a:r>
              <a:rPr lang="en-US" sz="2000" b="1" dirty="0" err="1" smtClean="0"/>
              <a:t>estimacion</a:t>
            </a:r>
            <a:endParaRPr lang="en-US" sz="2000" b="1" dirty="0" smtClean="0"/>
          </a:p>
          <a:p>
            <a:pPr marL="342900" indent="-342900" algn="just">
              <a:buFontTx/>
              <a:buChar char="-"/>
            </a:pPr>
            <a:r>
              <a:rPr lang="en-US" sz="2000" b="1" dirty="0" err="1" smtClean="0"/>
              <a:t>Mi</a:t>
            </a:r>
            <a:r>
              <a:rPr lang="en-US" sz="2000" b="1" dirty="0" smtClean="0"/>
              <a:t> </a:t>
            </a:r>
            <a:r>
              <a:rPr lang="en-US" sz="2000" b="1" dirty="0" err="1" smtClean="0"/>
              <a:t>comportamiento</a:t>
            </a:r>
            <a:r>
              <a:rPr lang="en-US" sz="2000" b="1" dirty="0" smtClean="0"/>
              <a:t> </a:t>
            </a:r>
            <a:r>
              <a:rPr lang="en-US" sz="2000" b="1" dirty="0" err="1" smtClean="0"/>
              <a:t>siempre</a:t>
            </a:r>
            <a:r>
              <a:rPr lang="en-US" sz="2000" b="1" dirty="0" smtClean="0"/>
              <a:t> sera’ honorable y </a:t>
            </a:r>
            <a:r>
              <a:rPr lang="en-US" sz="2000" b="1" dirty="0" err="1" smtClean="0"/>
              <a:t>caballeroso</a:t>
            </a:r>
            <a:r>
              <a:rPr lang="en-US" sz="2000" b="1" dirty="0" smtClean="0"/>
              <a:t> y </a:t>
            </a:r>
            <a:r>
              <a:rPr lang="en-US" sz="2000" b="1" dirty="0" err="1" smtClean="0"/>
              <a:t>reflejara</a:t>
            </a:r>
            <a:r>
              <a:rPr lang="en-US" sz="2000" b="1" dirty="0" smtClean="0"/>
              <a:t>’ </a:t>
            </a:r>
            <a:r>
              <a:rPr lang="en-US" sz="2000" b="1" dirty="0" err="1" smtClean="0"/>
              <a:t>responsabilidad</a:t>
            </a:r>
            <a:r>
              <a:rPr lang="en-US" sz="2000" b="1" dirty="0" smtClean="0"/>
              <a:t> ante la </a:t>
            </a:r>
            <a:r>
              <a:rPr lang="en-US" sz="2000" b="1" dirty="0" err="1" smtClean="0"/>
              <a:t>sociedad</a:t>
            </a:r>
            <a:r>
              <a:rPr lang="en-US" sz="2000" b="1" dirty="0" smtClean="0"/>
              <a:t> y </a:t>
            </a:r>
            <a:r>
              <a:rPr lang="en-US" sz="2000" b="1" dirty="0" err="1" smtClean="0"/>
              <a:t>justicia</a:t>
            </a:r>
            <a:r>
              <a:rPr lang="en-US" sz="2000" b="1" dirty="0" smtClean="0"/>
              <a:t> </a:t>
            </a:r>
            <a:r>
              <a:rPr lang="en-US" sz="2000" b="1" dirty="0" err="1" smtClean="0"/>
              <a:t>hacia</a:t>
            </a:r>
            <a:r>
              <a:rPr lang="en-US" sz="2000" b="1" dirty="0" smtClean="0"/>
              <a:t> </a:t>
            </a:r>
            <a:r>
              <a:rPr lang="en-US" sz="2000" b="1" dirty="0" err="1" smtClean="0"/>
              <a:t>toda</a:t>
            </a:r>
            <a:r>
              <a:rPr lang="en-US" sz="2000" b="1" dirty="0" smtClean="0"/>
              <a:t> la </a:t>
            </a:r>
            <a:r>
              <a:rPr lang="en-US" sz="2000" b="1" dirty="0" err="1" smtClean="0"/>
              <a:t>humanidad</a:t>
            </a:r>
            <a:endParaRPr lang="en-US" sz="2000" b="1" dirty="0"/>
          </a:p>
        </p:txBody>
      </p:sp>
    </p:spTree>
    <p:extLst>
      <p:ext uri="{BB962C8B-B14F-4D97-AF65-F5344CB8AC3E}">
        <p14:creationId xmlns:p14="http://schemas.microsoft.com/office/powerpoint/2010/main" val="9242735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55" y="29497"/>
            <a:ext cx="9144000" cy="6986528"/>
          </a:xfrm>
          <a:prstGeom prst="rect">
            <a:avLst/>
          </a:prstGeom>
          <a:noFill/>
        </p:spPr>
        <p:txBody>
          <a:bodyPr wrap="square" rtlCol="0">
            <a:spAutoFit/>
          </a:bodyPr>
          <a:lstStyle/>
          <a:p>
            <a:pPr algn="ctr"/>
            <a:r>
              <a:rPr lang="en-US" sz="2800" b="1" dirty="0"/>
              <a:t>Hippocratic Oath, Modern Version </a:t>
            </a:r>
          </a:p>
          <a:p>
            <a:endParaRPr lang="en-US" sz="2000" b="1" dirty="0" smtClean="0"/>
          </a:p>
          <a:p>
            <a:r>
              <a:rPr lang="en-US" sz="2000" b="1" dirty="0" err="1" smtClean="0"/>
              <a:t>Juro</a:t>
            </a:r>
            <a:r>
              <a:rPr lang="en-US" sz="2000" b="1" dirty="0" smtClean="0"/>
              <a:t> de </a:t>
            </a:r>
            <a:r>
              <a:rPr lang="en-US" sz="2000" b="1" dirty="0" err="1" smtClean="0"/>
              <a:t>respetar</a:t>
            </a:r>
            <a:r>
              <a:rPr lang="en-US" sz="2000" b="1" dirty="0"/>
              <a:t> </a:t>
            </a:r>
            <a:r>
              <a:rPr lang="en-US" sz="2000" b="1" dirty="0" smtClean="0"/>
              <a:t>lo </a:t>
            </a:r>
            <a:r>
              <a:rPr lang="en-US" sz="2000" b="1" dirty="0" err="1" smtClean="0"/>
              <a:t>mejor</a:t>
            </a:r>
            <a:r>
              <a:rPr lang="en-US" sz="2000" b="1" dirty="0" smtClean="0"/>
              <a:t> </a:t>
            </a:r>
            <a:r>
              <a:rPr lang="en-US" sz="2000" b="1" dirty="0" err="1" smtClean="0"/>
              <a:t>que</a:t>
            </a:r>
            <a:r>
              <a:rPr lang="en-US" sz="2000" b="1" dirty="0" smtClean="0"/>
              <a:t> </a:t>
            </a:r>
            <a:r>
              <a:rPr lang="en-US" sz="2000" b="1" dirty="0" err="1" smtClean="0"/>
              <a:t>pueda</a:t>
            </a:r>
            <a:r>
              <a:rPr lang="en-US" sz="2000" b="1" dirty="0" smtClean="0"/>
              <a:t>  </a:t>
            </a:r>
            <a:r>
              <a:rPr lang="en-US" sz="2000" b="1" dirty="0" err="1" smtClean="0"/>
              <a:t>segun</a:t>
            </a:r>
            <a:r>
              <a:rPr lang="en-US" sz="2000" b="1" dirty="0" smtClean="0"/>
              <a:t> mi </a:t>
            </a:r>
            <a:r>
              <a:rPr lang="en-US" sz="2000" b="1" dirty="0" err="1" smtClean="0"/>
              <a:t>capacidad</a:t>
            </a:r>
            <a:r>
              <a:rPr lang="en-US" sz="2000" b="1" dirty="0" smtClean="0"/>
              <a:t> y </a:t>
            </a:r>
            <a:r>
              <a:rPr lang="en-US" sz="2000" b="1" dirty="0" err="1" smtClean="0"/>
              <a:t>juicio</a:t>
            </a:r>
            <a:r>
              <a:rPr lang="en-US" sz="2000" b="1" dirty="0" smtClean="0"/>
              <a:t>, </a:t>
            </a:r>
            <a:r>
              <a:rPr lang="en-US" sz="2000" b="1" dirty="0" err="1" smtClean="0"/>
              <a:t>este</a:t>
            </a:r>
            <a:r>
              <a:rPr lang="en-US" sz="2000" b="1" dirty="0" smtClean="0"/>
              <a:t> </a:t>
            </a:r>
            <a:r>
              <a:rPr lang="en-US" sz="2000" b="1" dirty="0" err="1" smtClean="0"/>
              <a:t>acuerdo</a:t>
            </a:r>
            <a:r>
              <a:rPr lang="en-US" sz="2000" b="1" dirty="0" smtClean="0"/>
              <a:t>:</a:t>
            </a:r>
            <a:r>
              <a:rPr lang="en-US" sz="2000" b="1" dirty="0"/>
              <a:t/>
            </a:r>
            <a:br>
              <a:rPr lang="en-US" sz="2000" b="1" dirty="0"/>
            </a:br>
            <a:r>
              <a:rPr lang="en-US" sz="2000" b="1" dirty="0"/>
              <a:t/>
            </a:r>
            <a:br>
              <a:rPr lang="en-US" sz="2000" b="1" dirty="0"/>
            </a:br>
            <a:r>
              <a:rPr lang="en-US" sz="2000" b="1" dirty="0" err="1" smtClean="0"/>
              <a:t>respectare</a:t>
            </a:r>
            <a:r>
              <a:rPr lang="en-US" sz="2000" b="1" dirty="0" smtClean="0"/>
              <a:t>’ los </a:t>
            </a:r>
            <a:r>
              <a:rPr lang="en-US" sz="2000" b="1" dirty="0" err="1" smtClean="0"/>
              <a:t>conocimientos</a:t>
            </a:r>
            <a:r>
              <a:rPr lang="en-US" sz="2000" b="1" dirty="0" smtClean="0"/>
              <a:t> </a:t>
            </a:r>
            <a:r>
              <a:rPr lang="en-US" sz="2000" b="1" dirty="0" err="1" smtClean="0"/>
              <a:t>cientificos</a:t>
            </a:r>
            <a:r>
              <a:rPr lang="en-US" sz="2000" b="1" dirty="0" smtClean="0"/>
              <a:t> </a:t>
            </a:r>
            <a:r>
              <a:rPr lang="en-US" sz="2000" b="1" dirty="0" err="1" smtClean="0"/>
              <a:t>obtenidos</a:t>
            </a:r>
            <a:r>
              <a:rPr lang="en-US" sz="2000" b="1" dirty="0" smtClean="0"/>
              <a:t> con tan </a:t>
            </a:r>
            <a:r>
              <a:rPr lang="en-US" sz="2000" b="1" dirty="0" err="1" smtClean="0"/>
              <a:t>duro</a:t>
            </a:r>
            <a:r>
              <a:rPr lang="en-US" sz="2000" b="1" dirty="0" smtClean="0"/>
              <a:t> </a:t>
            </a:r>
            <a:r>
              <a:rPr lang="en-US" sz="2000" b="1" dirty="0" err="1" smtClean="0"/>
              <a:t>trabajo</a:t>
            </a:r>
            <a:r>
              <a:rPr lang="en-US" sz="2000" b="1" dirty="0" smtClean="0"/>
              <a:t> </a:t>
            </a:r>
            <a:r>
              <a:rPr lang="en-US" sz="2000" b="1" dirty="0" err="1" smtClean="0"/>
              <a:t>por</a:t>
            </a:r>
            <a:r>
              <a:rPr lang="en-US" sz="2000" b="1" dirty="0" smtClean="0"/>
              <a:t> los medicos </a:t>
            </a:r>
            <a:r>
              <a:rPr lang="en-US" sz="2000" b="1" dirty="0" err="1" smtClean="0"/>
              <a:t>en</a:t>
            </a:r>
            <a:r>
              <a:rPr lang="en-US" sz="2000" b="1" dirty="0" smtClean="0"/>
              <a:t> </a:t>
            </a:r>
            <a:r>
              <a:rPr lang="en-US" sz="2000" b="1" dirty="0" err="1" smtClean="0"/>
              <a:t>cuyas</a:t>
            </a:r>
            <a:r>
              <a:rPr lang="en-US" sz="2000" b="1" dirty="0" smtClean="0"/>
              <a:t> </a:t>
            </a:r>
            <a:r>
              <a:rPr lang="en-US" sz="2000" b="1" dirty="0" err="1" smtClean="0"/>
              <a:t>huellas</a:t>
            </a:r>
            <a:r>
              <a:rPr lang="en-US" sz="2000" b="1" dirty="0" smtClean="0"/>
              <a:t> </a:t>
            </a:r>
            <a:r>
              <a:rPr lang="en-US" sz="2000" b="1" dirty="0" err="1" smtClean="0"/>
              <a:t>caminare</a:t>
            </a:r>
            <a:r>
              <a:rPr lang="en-US" sz="2000" b="1" dirty="0" smtClean="0"/>
              <a:t>’, y </a:t>
            </a:r>
            <a:r>
              <a:rPr lang="en-US" sz="2000" b="1" dirty="0" err="1" smtClean="0"/>
              <a:t>compartire</a:t>
            </a:r>
            <a:r>
              <a:rPr lang="en-US" sz="2000" b="1" dirty="0" smtClean="0"/>
              <a:t>’ con placer </a:t>
            </a:r>
            <a:r>
              <a:rPr lang="en-US" sz="2000" b="1" dirty="0" err="1" smtClean="0"/>
              <a:t>ese</a:t>
            </a:r>
            <a:r>
              <a:rPr lang="en-US" sz="2000" b="1" dirty="0" smtClean="0"/>
              <a:t> </a:t>
            </a:r>
            <a:r>
              <a:rPr lang="en-US" sz="2000" b="1" dirty="0" err="1" smtClean="0"/>
              <a:t>conocimiento</a:t>
            </a:r>
            <a:r>
              <a:rPr lang="en-US" sz="2000" b="1" dirty="0" smtClean="0"/>
              <a:t> con los </a:t>
            </a:r>
            <a:r>
              <a:rPr lang="en-US" sz="2000" b="1" dirty="0" err="1" smtClean="0"/>
              <a:t>que</a:t>
            </a:r>
            <a:r>
              <a:rPr lang="en-US" sz="2000" b="1" dirty="0" smtClean="0"/>
              <a:t> me </a:t>
            </a:r>
            <a:r>
              <a:rPr lang="en-US" sz="2000" b="1" dirty="0" err="1" smtClean="0"/>
              <a:t>seguiran</a:t>
            </a:r>
            <a:r>
              <a:rPr lang="en-US" sz="2000" b="1" dirty="0" smtClean="0"/>
              <a:t>.</a:t>
            </a:r>
            <a:r>
              <a:rPr lang="en-US" sz="2000" b="1" dirty="0"/>
              <a:t/>
            </a:r>
            <a:br>
              <a:rPr lang="en-US" sz="2000" b="1" dirty="0"/>
            </a:br>
            <a:r>
              <a:rPr lang="en-US" sz="2000" b="1" dirty="0"/>
              <a:t/>
            </a:r>
            <a:br>
              <a:rPr lang="en-US" sz="2000" b="1" dirty="0"/>
            </a:br>
            <a:r>
              <a:rPr lang="en-US" sz="2000" b="1" dirty="0" err="1" smtClean="0"/>
              <a:t>Aplicare</a:t>
            </a:r>
            <a:r>
              <a:rPr lang="en-US" sz="2000" b="1" dirty="0" smtClean="0"/>
              <a:t>’, para el </a:t>
            </a:r>
            <a:r>
              <a:rPr lang="en-US" sz="2000" b="1" dirty="0" err="1" smtClean="0"/>
              <a:t>beneficio</a:t>
            </a:r>
            <a:r>
              <a:rPr lang="en-US" sz="2000" b="1" dirty="0" smtClean="0"/>
              <a:t> de los </a:t>
            </a:r>
            <a:r>
              <a:rPr lang="en-US" sz="2000" b="1" dirty="0" err="1" smtClean="0"/>
              <a:t>enfermos</a:t>
            </a:r>
            <a:r>
              <a:rPr lang="en-US" sz="2000" b="1" dirty="0" smtClean="0"/>
              <a:t>, </a:t>
            </a:r>
            <a:r>
              <a:rPr lang="en-US" sz="2000" b="1" dirty="0" err="1" smtClean="0"/>
              <a:t>todas</a:t>
            </a:r>
            <a:r>
              <a:rPr lang="en-US" sz="2000" b="1" dirty="0" smtClean="0"/>
              <a:t> </a:t>
            </a:r>
            <a:r>
              <a:rPr lang="en-US" sz="2000" b="1" dirty="0" err="1" smtClean="0"/>
              <a:t>las</a:t>
            </a:r>
            <a:r>
              <a:rPr lang="en-US" sz="2000" b="1" dirty="0" smtClean="0"/>
              <a:t> </a:t>
            </a:r>
            <a:r>
              <a:rPr lang="en-US" sz="2000" b="1" dirty="0" err="1" smtClean="0"/>
              <a:t>medidas</a:t>
            </a:r>
            <a:r>
              <a:rPr lang="en-US" sz="2000" b="1" dirty="0" smtClean="0"/>
              <a:t> </a:t>
            </a:r>
            <a:r>
              <a:rPr lang="en-US" sz="2000" b="1" dirty="0" err="1" smtClean="0"/>
              <a:t>requeridas</a:t>
            </a:r>
            <a:r>
              <a:rPr lang="en-US" sz="2000" b="1" dirty="0" smtClean="0"/>
              <a:t>, </a:t>
            </a:r>
            <a:r>
              <a:rPr lang="en-US" sz="2000" b="1" dirty="0" err="1" smtClean="0"/>
              <a:t>evitando</a:t>
            </a:r>
            <a:r>
              <a:rPr lang="en-US" sz="2000" b="1" dirty="0" smtClean="0"/>
              <a:t> los </a:t>
            </a:r>
            <a:r>
              <a:rPr lang="en-US" sz="2000" b="1" dirty="0" err="1" smtClean="0"/>
              <a:t>problemas</a:t>
            </a:r>
            <a:r>
              <a:rPr lang="en-US" sz="2000" b="1" dirty="0" smtClean="0"/>
              <a:t> </a:t>
            </a:r>
            <a:r>
              <a:rPr lang="en-US" sz="2000" b="1" dirty="0" err="1" smtClean="0"/>
              <a:t>gemelos</a:t>
            </a:r>
            <a:r>
              <a:rPr lang="en-US" sz="2000" b="1" dirty="0" smtClean="0"/>
              <a:t> del </a:t>
            </a:r>
            <a:r>
              <a:rPr lang="en-US" sz="2000" b="1" dirty="0" err="1" smtClean="0"/>
              <a:t>sobretratamiento</a:t>
            </a:r>
            <a:r>
              <a:rPr lang="en-US" sz="2000" b="1" dirty="0" smtClean="0"/>
              <a:t> y del </a:t>
            </a:r>
            <a:r>
              <a:rPr lang="en-US" sz="2000" b="1" dirty="0" err="1" smtClean="0"/>
              <a:t>niquilismo</a:t>
            </a:r>
            <a:r>
              <a:rPr lang="en-US" sz="2000" b="1" dirty="0" smtClean="0"/>
              <a:t> </a:t>
            </a:r>
            <a:r>
              <a:rPr lang="en-US" sz="2000" b="1" dirty="0" err="1" smtClean="0"/>
              <a:t>terapeutico</a:t>
            </a:r>
            <a:r>
              <a:rPr lang="en-US" sz="2000" b="1" dirty="0" smtClean="0"/>
              <a:t>.</a:t>
            </a:r>
            <a:r>
              <a:rPr lang="en-US" sz="2000" b="1" dirty="0"/>
              <a:t/>
            </a:r>
            <a:br>
              <a:rPr lang="en-US" sz="2000" b="1" dirty="0"/>
            </a:br>
            <a:r>
              <a:rPr lang="en-US" sz="2000" b="1" dirty="0"/>
              <a:t/>
            </a:r>
            <a:br>
              <a:rPr lang="en-US" sz="2000" b="1" dirty="0"/>
            </a:br>
            <a:r>
              <a:rPr lang="en-US" sz="2000" b="1" dirty="0" err="1" smtClean="0"/>
              <a:t>Recordare’que</a:t>
            </a:r>
            <a:r>
              <a:rPr lang="en-US" sz="2000" b="1" dirty="0" smtClean="0"/>
              <a:t> hay arte </a:t>
            </a:r>
            <a:r>
              <a:rPr lang="en-US" sz="2000" b="1" dirty="0" err="1" smtClean="0"/>
              <a:t>en</a:t>
            </a:r>
            <a:r>
              <a:rPr lang="en-US" sz="2000" b="1" dirty="0" smtClean="0"/>
              <a:t> la </a:t>
            </a:r>
            <a:r>
              <a:rPr lang="en-US" sz="2000" b="1" dirty="0" err="1" smtClean="0"/>
              <a:t>medicina</a:t>
            </a:r>
            <a:r>
              <a:rPr lang="en-US" sz="2000" b="1" dirty="0" smtClean="0"/>
              <a:t> </a:t>
            </a:r>
            <a:r>
              <a:rPr lang="en-US" sz="2000" b="1" dirty="0" err="1" smtClean="0"/>
              <a:t>como</a:t>
            </a:r>
            <a:r>
              <a:rPr lang="en-US" sz="2000" b="1" dirty="0" smtClean="0"/>
              <a:t> </a:t>
            </a:r>
            <a:r>
              <a:rPr lang="en-US" sz="2000" b="1" dirty="0" err="1" smtClean="0"/>
              <a:t>en</a:t>
            </a:r>
            <a:r>
              <a:rPr lang="en-US" sz="2000" b="1" dirty="0" smtClean="0"/>
              <a:t> la </a:t>
            </a:r>
            <a:r>
              <a:rPr lang="en-US" sz="2000" b="1" dirty="0" err="1" smtClean="0"/>
              <a:t>ciencia</a:t>
            </a:r>
            <a:r>
              <a:rPr lang="en-US" sz="2000" b="1" dirty="0" smtClean="0"/>
              <a:t>, y </a:t>
            </a:r>
            <a:r>
              <a:rPr lang="en-US" sz="2000" b="1" dirty="0" err="1" smtClean="0"/>
              <a:t>que</a:t>
            </a:r>
            <a:r>
              <a:rPr lang="en-US" sz="2000" b="1" dirty="0" smtClean="0"/>
              <a:t> el </a:t>
            </a:r>
            <a:r>
              <a:rPr lang="en-US" sz="2000" b="1" dirty="0" err="1" smtClean="0"/>
              <a:t>calor</a:t>
            </a:r>
            <a:r>
              <a:rPr lang="en-US" sz="2000" b="1" dirty="0" smtClean="0"/>
              <a:t>, la </a:t>
            </a:r>
            <a:r>
              <a:rPr lang="en-US" sz="2000" b="1" dirty="0" err="1" smtClean="0"/>
              <a:t>simpatia</a:t>
            </a:r>
            <a:r>
              <a:rPr lang="en-US" sz="2000" b="1" dirty="0" smtClean="0"/>
              <a:t> y el </a:t>
            </a:r>
            <a:r>
              <a:rPr lang="en-US" sz="2000" b="1" dirty="0" err="1" smtClean="0"/>
              <a:t>entendimiento</a:t>
            </a:r>
            <a:r>
              <a:rPr lang="en-US" sz="2000" b="1" dirty="0" smtClean="0"/>
              <a:t> </a:t>
            </a:r>
            <a:r>
              <a:rPr lang="en-US" sz="2000" b="1" dirty="0" err="1" smtClean="0"/>
              <a:t>pueden</a:t>
            </a:r>
            <a:r>
              <a:rPr lang="en-US" sz="2000" b="1" dirty="0" smtClean="0"/>
              <a:t> </a:t>
            </a:r>
            <a:r>
              <a:rPr lang="en-US" sz="2000" b="1" dirty="0" err="1" smtClean="0"/>
              <a:t>tener</a:t>
            </a:r>
            <a:r>
              <a:rPr lang="en-US" sz="2000" b="1" dirty="0" smtClean="0"/>
              <a:t> mas peso </a:t>
            </a:r>
            <a:r>
              <a:rPr lang="en-US" sz="2000" b="1" dirty="0" err="1" smtClean="0"/>
              <a:t>que</a:t>
            </a:r>
            <a:r>
              <a:rPr lang="en-US" sz="2000" b="1" dirty="0" smtClean="0"/>
              <a:t> el </a:t>
            </a:r>
            <a:r>
              <a:rPr lang="en-US" sz="2000" b="1" dirty="0" err="1" smtClean="0"/>
              <a:t>cuchillo</a:t>
            </a:r>
            <a:r>
              <a:rPr lang="en-US" sz="2000" b="1" dirty="0" smtClean="0"/>
              <a:t> del </a:t>
            </a:r>
            <a:r>
              <a:rPr lang="en-US" sz="2000" b="1" dirty="0" err="1" smtClean="0"/>
              <a:t>cirujano</a:t>
            </a:r>
            <a:r>
              <a:rPr lang="en-US" sz="2000" b="1" dirty="0" smtClean="0"/>
              <a:t> o el </a:t>
            </a:r>
            <a:r>
              <a:rPr lang="en-US" sz="2000" b="1" dirty="0" err="1" smtClean="0"/>
              <a:t>medicamento</a:t>
            </a:r>
            <a:r>
              <a:rPr lang="en-US" sz="2000" b="1" dirty="0" smtClean="0"/>
              <a:t> del </a:t>
            </a:r>
            <a:r>
              <a:rPr lang="en-US" sz="2000" b="1" dirty="0" err="1" smtClean="0"/>
              <a:t>farmacista</a:t>
            </a:r>
            <a:r>
              <a:rPr lang="en-US" sz="2000" b="1" dirty="0" smtClean="0"/>
              <a:t>.</a:t>
            </a:r>
            <a:r>
              <a:rPr lang="en-US" sz="2000" b="1" dirty="0"/>
              <a:t/>
            </a:r>
            <a:br>
              <a:rPr lang="en-US" sz="2000" b="1" dirty="0"/>
            </a:br>
            <a:r>
              <a:rPr lang="en-US" sz="2000" b="1" dirty="0"/>
              <a:t/>
            </a:r>
            <a:br>
              <a:rPr lang="en-US" sz="2000" b="1" dirty="0"/>
            </a:br>
            <a:r>
              <a:rPr lang="en-US" sz="2000" b="1" dirty="0" smtClean="0"/>
              <a:t>No </a:t>
            </a:r>
            <a:r>
              <a:rPr lang="en-US" sz="2000" b="1" dirty="0" err="1" smtClean="0"/>
              <a:t>tendre</a:t>
            </a:r>
            <a:r>
              <a:rPr lang="en-US" sz="2000" b="1" dirty="0" smtClean="0"/>
              <a:t>’ </a:t>
            </a:r>
            <a:r>
              <a:rPr lang="en-US" sz="2000" b="1" dirty="0" err="1" smtClean="0"/>
              <a:t>verguenza</a:t>
            </a:r>
            <a:r>
              <a:rPr lang="en-US" sz="2000" b="1" dirty="0" smtClean="0"/>
              <a:t> </a:t>
            </a:r>
            <a:r>
              <a:rPr lang="en-US" sz="2000" b="1" dirty="0" err="1" smtClean="0"/>
              <a:t>en</a:t>
            </a:r>
            <a:r>
              <a:rPr lang="en-US" sz="2000" b="1" dirty="0" smtClean="0"/>
              <a:t> </a:t>
            </a:r>
            <a:r>
              <a:rPr lang="en-US" sz="2000" b="1" dirty="0" err="1" smtClean="0"/>
              <a:t>decir</a:t>
            </a:r>
            <a:r>
              <a:rPr lang="en-US" sz="2000" b="1" dirty="0" smtClean="0"/>
              <a:t> “no se, y no </a:t>
            </a:r>
            <a:r>
              <a:rPr lang="en-US" sz="2000" b="1" dirty="0" err="1" smtClean="0"/>
              <a:t>faltare</a:t>
            </a:r>
            <a:r>
              <a:rPr lang="en-US" sz="2000" b="1" dirty="0" smtClean="0"/>
              <a:t>’ </a:t>
            </a:r>
            <a:r>
              <a:rPr lang="en-US" sz="2000" b="1" dirty="0" err="1" smtClean="0"/>
              <a:t>en</a:t>
            </a:r>
            <a:r>
              <a:rPr lang="en-US" sz="2000" b="1" dirty="0" smtClean="0"/>
              <a:t> </a:t>
            </a:r>
            <a:r>
              <a:rPr lang="en-US" sz="2000" b="1" dirty="0" err="1" smtClean="0"/>
              <a:t>llamar</a:t>
            </a:r>
            <a:r>
              <a:rPr lang="en-US" sz="2000" b="1" dirty="0" smtClean="0"/>
              <a:t> a </a:t>
            </a:r>
            <a:r>
              <a:rPr lang="en-US" sz="2000" b="1" dirty="0" err="1" smtClean="0"/>
              <a:t>mis</a:t>
            </a:r>
            <a:r>
              <a:rPr lang="en-US" sz="2000" b="1" dirty="0" smtClean="0"/>
              <a:t> </a:t>
            </a:r>
            <a:r>
              <a:rPr lang="en-US" sz="2000" b="1" dirty="0" err="1" smtClean="0"/>
              <a:t>colegas</a:t>
            </a:r>
            <a:r>
              <a:rPr lang="en-US" sz="2000" b="1" dirty="0" smtClean="0"/>
              <a:t> </a:t>
            </a:r>
            <a:r>
              <a:rPr lang="en-US" sz="2000" b="1" dirty="0" err="1" smtClean="0"/>
              <a:t>cuando</a:t>
            </a:r>
            <a:r>
              <a:rPr lang="en-US" sz="2000" b="1" dirty="0" smtClean="0"/>
              <a:t> </a:t>
            </a:r>
            <a:r>
              <a:rPr lang="en-US" sz="2000" b="1" dirty="0" err="1" smtClean="0"/>
              <a:t>las</a:t>
            </a:r>
            <a:r>
              <a:rPr lang="en-US" sz="2000" b="1" dirty="0" smtClean="0"/>
              <a:t> </a:t>
            </a:r>
            <a:r>
              <a:rPr lang="en-US" sz="2000" b="1" dirty="0" err="1" smtClean="0"/>
              <a:t>abilidades</a:t>
            </a:r>
            <a:r>
              <a:rPr lang="en-US" sz="2000" b="1" dirty="0" smtClean="0"/>
              <a:t> de </a:t>
            </a:r>
            <a:r>
              <a:rPr lang="en-US" sz="2000" b="1" dirty="0" err="1" smtClean="0"/>
              <a:t>otros</a:t>
            </a:r>
            <a:r>
              <a:rPr lang="en-US" sz="2000" b="1" dirty="0" smtClean="0"/>
              <a:t> </a:t>
            </a:r>
            <a:r>
              <a:rPr lang="en-US" sz="2000" b="1" dirty="0" err="1" smtClean="0"/>
              <a:t>sean</a:t>
            </a:r>
            <a:r>
              <a:rPr lang="en-US" sz="2000" b="1" dirty="0" smtClean="0"/>
              <a:t> </a:t>
            </a:r>
            <a:r>
              <a:rPr lang="en-US" sz="2000" b="1" dirty="0" err="1" smtClean="0"/>
              <a:t>necesarias</a:t>
            </a:r>
            <a:r>
              <a:rPr lang="en-US" sz="2000" b="1" dirty="0" smtClean="0"/>
              <a:t> para la </a:t>
            </a:r>
            <a:r>
              <a:rPr lang="en-US" sz="2000" b="1" dirty="0" err="1" smtClean="0"/>
              <a:t>recuperacion</a:t>
            </a:r>
            <a:r>
              <a:rPr lang="en-US" sz="2000" b="1" dirty="0" smtClean="0"/>
              <a:t> de un </a:t>
            </a:r>
            <a:r>
              <a:rPr lang="en-US" sz="2000" b="1" dirty="0" err="1" smtClean="0"/>
              <a:t>paciente</a:t>
            </a:r>
            <a:r>
              <a:rPr lang="en-US" sz="2000" b="1" dirty="0" smtClean="0"/>
              <a:t>.</a:t>
            </a:r>
          </a:p>
          <a:p>
            <a:endParaRPr lang="en-US" sz="2000" b="1" dirty="0" smtClean="0"/>
          </a:p>
          <a:p>
            <a:r>
              <a:rPr lang="en-US" sz="2000" b="1" dirty="0" err="1" smtClean="0"/>
              <a:t>Respectare</a:t>
            </a:r>
            <a:r>
              <a:rPr lang="en-US" sz="2000" b="1" dirty="0" smtClean="0"/>
              <a:t>’ la </a:t>
            </a:r>
            <a:r>
              <a:rPr lang="en-US" sz="2000" b="1" dirty="0" err="1" smtClean="0"/>
              <a:t>privacidad</a:t>
            </a:r>
            <a:r>
              <a:rPr lang="en-US" sz="2000" b="1" dirty="0" smtClean="0"/>
              <a:t> de </a:t>
            </a:r>
            <a:r>
              <a:rPr lang="en-US" sz="2000" b="1" dirty="0" err="1" smtClean="0"/>
              <a:t>mis</a:t>
            </a:r>
            <a:r>
              <a:rPr lang="en-US" sz="2000" b="1" dirty="0" smtClean="0"/>
              <a:t> </a:t>
            </a:r>
            <a:r>
              <a:rPr lang="en-US" sz="2000" b="1" dirty="0" err="1" smtClean="0"/>
              <a:t>pacientes</a:t>
            </a:r>
            <a:r>
              <a:rPr lang="en-US" sz="2000" b="1" dirty="0" smtClean="0"/>
              <a:t>. </a:t>
            </a:r>
            <a:r>
              <a:rPr lang="en-US" sz="2000" b="1" dirty="0" err="1" smtClean="0"/>
              <a:t>Tratare</a:t>
            </a:r>
            <a:r>
              <a:rPr lang="en-US" sz="2000" b="1" dirty="0" smtClean="0"/>
              <a:t>’ con mucho </a:t>
            </a:r>
            <a:r>
              <a:rPr lang="en-US" sz="2000" b="1" dirty="0" err="1" smtClean="0"/>
              <a:t>cuidado</a:t>
            </a:r>
            <a:r>
              <a:rPr lang="en-US" sz="2000" b="1" dirty="0" smtClean="0"/>
              <a:t> los </a:t>
            </a:r>
            <a:r>
              <a:rPr lang="en-US" sz="2000" b="1" dirty="0" err="1" smtClean="0"/>
              <a:t>prob-lemas</a:t>
            </a:r>
            <a:r>
              <a:rPr lang="en-US" sz="2000" b="1" dirty="0" smtClean="0"/>
              <a:t> de </a:t>
            </a:r>
            <a:r>
              <a:rPr lang="en-US" sz="2000" b="1" dirty="0" err="1" smtClean="0"/>
              <a:t>vida</a:t>
            </a:r>
            <a:r>
              <a:rPr lang="en-US" sz="2000" b="1" dirty="0" smtClean="0"/>
              <a:t> o </a:t>
            </a:r>
            <a:r>
              <a:rPr lang="en-US" sz="2000" b="1" dirty="0" err="1" smtClean="0"/>
              <a:t>muerte</a:t>
            </a:r>
            <a:r>
              <a:rPr lang="en-US" sz="2000" b="1" dirty="0" smtClean="0"/>
              <a:t>. </a:t>
            </a:r>
            <a:r>
              <a:rPr lang="en-US" sz="2000" b="1" dirty="0" err="1" smtClean="0"/>
              <a:t>Agradecere</a:t>
            </a:r>
            <a:r>
              <a:rPr lang="en-US" sz="2000" b="1" dirty="0" smtClean="0"/>
              <a:t>’ </a:t>
            </a:r>
            <a:r>
              <a:rPr lang="en-US" sz="2000" b="1" dirty="0" err="1" smtClean="0"/>
              <a:t>si</a:t>
            </a:r>
            <a:r>
              <a:rPr lang="en-US" sz="2000" b="1" dirty="0" smtClean="0"/>
              <a:t> se me da la </a:t>
            </a:r>
            <a:r>
              <a:rPr lang="en-US" sz="2000" b="1" dirty="0" err="1" smtClean="0"/>
              <a:t>oportunidad</a:t>
            </a:r>
            <a:r>
              <a:rPr lang="en-US" sz="2000" b="1" dirty="0" smtClean="0"/>
              <a:t> de </a:t>
            </a:r>
            <a:r>
              <a:rPr lang="en-US" sz="2000" b="1" dirty="0" err="1" smtClean="0"/>
              <a:t>salvar</a:t>
            </a:r>
            <a:r>
              <a:rPr lang="en-US" sz="2000" b="1" dirty="0" smtClean="0"/>
              <a:t> </a:t>
            </a:r>
            <a:r>
              <a:rPr lang="en-US" sz="2000" b="1" dirty="0" err="1" smtClean="0"/>
              <a:t>una</a:t>
            </a:r>
            <a:r>
              <a:rPr lang="en-US" sz="2000" b="1" dirty="0" smtClean="0"/>
              <a:t> </a:t>
            </a:r>
            <a:r>
              <a:rPr lang="en-US" sz="2000" b="1" dirty="0" err="1" smtClean="0"/>
              <a:t>vida</a:t>
            </a:r>
            <a:r>
              <a:rPr lang="en-US" sz="2000" b="1" dirty="0" smtClean="0"/>
              <a:t>. </a:t>
            </a:r>
            <a:r>
              <a:rPr lang="en-US" sz="2000" b="1" dirty="0" err="1" smtClean="0"/>
              <a:t>Tambien</a:t>
            </a:r>
            <a:r>
              <a:rPr lang="en-US" sz="2000" b="1" dirty="0" smtClean="0"/>
              <a:t> </a:t>
            </a:r>
            <a:r>
              <a:rPr lang="en-US" sz="2000" b="1" dirty="0" err="1" smtClean="0"/>
              <a:t>tendre</a:t>
            </a:r>
            <a:r>
              <a:rPr lang="en-US" sz="2000" b="1" dirty="0" smtClean="0"/>
              <a:t>’ el </a:t>
            </a:r>
            <a:r>
              <a:rPr lang="en-US" sz="2000" b="1" dirty="0" err="1" smtClean="0"/>
              <a:t>poder</a:t>
            </a:r>
            <a:r>
              <a:rPr lang="en-US" sz="2000" b="1" dirty="0" smtClean="0"/>
              <a:t> de </a:t>
            </a:r>
            <a:r>
              <a:rPr lang="en-US" sz="2000" b="1" dirty="0" err="1" smtClean="0"/>
              <a:t>tomar</a:t>
            </a:r>
            <a:r>
              <a:rPr lang="en-US" sz="2000" b="1" dirty="0" smtClean="0"/>
              <a:t> </a:t>
            </a:r>
            <a:r>
              <a:rPr lang="en-US" sz="2000" b="1" dirty="0" err="1" smtClean="0"/>
              <a:t>una</a:t>
            </a:r>
            <a:r>
              <a:rPr lang="en-US" sz="2000" b="1" dirty="0" smtClean="0"/>
              <a:t> </a:t>
            </a:r>
            <a:r>
              <a:rPr lang="en-US" sz="2000" b="1" dirty="0" err="1" smtClean="0"/>
              <a:t>vida</a:t>
            </a:r>
            <a:r>
              <a:rPr lang="en-US" sz="2000" b="1" dirty="0" smtClean="0"/>
              <a:t>; </a:t>
            </a:r>
            <a:r>
              <a:rPr lang="en-US" sz="2000" b="1" dirty="0" err="1" smtClean="0"/>
              <a:t>enfrentare</a:t>
            </a:r>
            <a:r>
              <a:rPr lang="en-US" sz="2000" b="1" dirty="0" smtClean="0"/>
              <a:t>’ </a:t>
            </a:r>
            <a:r>
              <a:rPr lang="en-US" sz="2000" b="1" dirty="0" err="1" smtClean="0"/>
              <a:t>tal</a:t>
            </a:r>
            <a:r>
              <a:rPr lang="en-US" sz="2000" b="1" dirty="0" smtClean="0"/>
              <a:t> </a:t>
            </a:r>
            <a:r>
              <a:rPr lang="en-US" sz="2000" b="1" dirty="0" err="1" smtClean="0"/>
              <a:t>tremenda</a:t>
            </a:r>
            <a:r>
              <a:rPr lang="en-US" sz="2000" b="1" dirty="0" smtClean="0"/>
              <a:t> </a:t>
            </a:r>
            <a:r>
              <a:rPr lang="en-US" sz="2000" b="1" dirty="0" err="1" smtClean="0"/>
              <a:t>respons-abilidad</a:t>
            </a:r>
            <a:r>
              <a:rPr lang="en-US" sz="2000" b="1" dirty="0" smtClean="0"/>
              <a:t> con </a:t>
            </a:r>
            <a:r>
              <a:rPr lang="en-US" sz="2000" b="1" dirty="0" err="1" smtClean="0"/>
              <a:t>humildad</a:t>
            </a:r>
            <a:r>
              <a:rPr lang="en-US" sz="2000" b="1" dirty="0" smtClean="0"/>
              <a:t> y </a:t>
            </a:r>
            <a:r>
              <a:rPr lang="en-US" sz="2000" b="1" dirty="0" err="1" smtClean="0"/>
              <a:t>enterado</a:t>
            </a:r>
            <a:r>
              <a:rPr lang="en-US" sz="2000" b="1" dirty="0" smtClean="0"/>
              <a:t> de mi </a:t>
            </a:r>
            <a:r>
              <a:rPr lang="en-US" sz="2000" b="1" dirty="0" err="1" smtClean="0"/>
              <a:t>propia</a:t>
            </a:r>
            <a:r>
              <a:rPr lang="en-US" sz="2000" b="1" dirty="0" smtClean="0"/>
              <a:t> </a:t>
            </a:r>
            <a:r>
              <a:rPr lang="en-US" sz="2000" b="1" dirty="0" err="1" smtClean="0"/>
              <a:t>fragilidad</a:t>
            </a:r>
            <a:r>
              <a:rPr lang="en-US" sz="2000" b="1" dirty="0" smtClean="0"/>
              <a:t>. No </a:t>
            </a:r>
            <a:r>
              <a:rPr lang="en-US" sz="2000" b="1" dirty="0" err="1" smtClean="0"/>
              <a:t>jugare</a:t>
            </a:r>
            <a:r>
              <a:rPr lang="en-US" sz="2000" b="1" dirty="0" smtClean="0"/>
              <a:t>’ a </a:t>
            </a:r>
            <a:r>
              <a:rPr lang="en-US" sz="2000" b="1" dirty="0" err="1" smtClean="0"/>
              <a:t>ser</a:t>
            </a:r>
            <a:r>
              <a:rPr lang="en-US" sz="2000" b="1" dirty="0" smtClean="0"/>
              <a:t> Dios.</a:t>
            </a:r>
            <a:endParaRPr lang="en-US" sz="2000" b="1" dirty="0">
              <a:effectLst/>
            </a:endParaRPr>
          </a:p>
        </p:txBody>
      </p:sp>
    </p:spTree>
    <p:extLst>
      <p:ext uri="{BB962C8B-B14F-4D97-AF65-F5344CB8AC3E}">
        <p14:creationId xmlns:p14="http://schemas.microsoft.com/office/powerpoint/2010/main" val="9242735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3400"/>
            <a:ext cx="9144000" cy="6247864"/>
          </a:xfrm>
          <a:prstGeom prst="rect">
            <a:avLst/>
          </a:prstGeom>
        </p:spPr>
        <p:txBody>
          <a:bodyPr wrap="square">
            <a:spAutoFit/>
          </a:bodyPr>
          <a:lstStyle/>
          <a:p>
            <a:r>
              <a:rPr lang="en-US" sz="2000" b="1" dirty="0" err="1" smtClean="0"/>
              <a:t>Recordare</a:t>
            </a:r>
            <a:r>
              <a:rPr lang="en-US" sz="2000" b="1" dirty="0" smtClean="0"/>
              <a:t>’ </a:t>
            </a:r>
            <a:r>
              <a:rPr lang="en-US" sz="2000" b="1" dirty="0" err="1" smtClean="0"/>
              <a:t>que</a:t>
            </a:r>
            <a:r>
              <a:rPr lang="en-US" sz="2000" b="1" dirty="0" smtClean="0"/>
              <a:t> no </a:t>
            </a:r>
            <a:r>
              <a:rPr lang="en-US" sz="2000" b="1" dirty="0" err="1" smtClean="0"/>
              <a:t>estoy</a:t>
            </a:r>
            <a:r>
              <a:rPr lang="en-US" sz="2000" b="1" dirty="0" smtClean="0"/>
              <a:t> </a:t>
            </a:r>
            <a:r>
              <a:rPr lang="en-US" sz="2000" b="1" dirty="0" err="1" smtClean="0"/>
              <a:t>tratando</a:t>
            </a:r>
            <a:r>
              <a:rPr lang="en-US" sz="2000" b="1" dirty="0" smtClean="0"/>
              <a:t> </a:t>
            </a:r>
            <a:r>
              <a:rPr lang="en-US" sz="2000" b="1" dirty="0" err="1" smtClean="0"/>
              <a:t>una</a:t>
            </a:r>
            <a:r>
              <a:rPr lang="en-US" sz="2000" b="1" dirty="0" smtClean="0"/>
              <a:t> </a:t>
            </a:r>
            <a:r>
              <a:rPr lang="en-US" sz="2000" b="1" dirty="0" err="1" smtClean="0"/>
              <a:t>grafica</a:t>
            </a:r>
            <a:r>
              <a:rPr lang="en-US" sz="2000" b="1" dirty="0" smtClean="0"/>
              <a:t> de </a:t>
            </a:r>
            <a:r>
              <a:rPr lang="en-US" sz="2000" b="1" dirty="0" err="1" smtClean="0"/>
              <a:t>fiebre</a:t>
            </a:r>
            <a:r>
              <a:rPr lang="en-US" sz="2000" b="1" dirty="0" smtClean="0"/>
              <a:t>, o un tumor, </a:t>
            </a:r>
            <a:r>
              <a:rPr lang="en-US" sz="2000" b="1" dirty="0" err="1" smtClean="0"/>
              <a:t>sino</a:t>
            </a:r>
            <a:r>
              <a:rPr lang="en-US" sz="2000" b="1" dirty="0" smtClean="0"/>
              <a:t> un </a:t>
            </a:r>
            <a:r>
              <a:rPr lang="en-US" sz="2000" b="1" dirty="0" err="1" smtClean="0"/>
              <a:t>ser</a:t>
            </a:r>
            <a:r>
              <a:rPr lang="en-US" sz="2000" b="1" dirty="0" smtClean="0"/>
              <a:t> </a:t>
            </a:r>
            <a:r>
              <a:rPr lang="en-US" sz="2000" b="1" dirty="0" err="1" smtClean="0"/>
              <a:t>humano</a:t>
            </a:r>
            <a:r>
              <a:rPr lang="en-US" sz="2000" b="1" dirty="0" smtClean="0"/>
              <a:t>, </a:t>
            </a:r>
            <a:r>
              <a:rPr lang="en-US" sz="2000" b="1" dirty="0" err="1" smtClean="0"/>
              <a:t>cuya</a:t>
            </a:r>
            <a:r>
              <a:rPr lang="en-US" sz="2000" b="1" dirty="0" smtClean="0"/>
              <a:t> </a:t>
            </a:r>
            <a:r>
              <a:rPr lang="en-US" sz="2000" b="1" dirty="0" err="1" smtClean="0"/>
              <a:t>salud</a:t>
            </a:r>
            <a:r>
              <a:rPr lang="en-US" sz="2000" b="1" dirty="0" smtClean="0"/>
              <a:t> </a:t>
            </a:r>
            <a:r>
              <a:rPr lang="en-US" sz="2000" b="1" dirty="0" err="1" smtClean="0"/>
              <a:t>puede</a:t>
            </a:r>
            <a:r>
              <a:rPr lang="en-US" sz="2000" b="1" dirty="0" smtClean="0"/>
              <a:t> </a:t>
            </a:r>
            <a:r>
              <a:rPr lang="en-US" sz="2000" b="1" dirty="0" err="1" smtClean="0"/>
              <a:t>afectar</a:t>
            </a:r>
            <a:r>
              <a:rPr lang="en-US" sz="2000" b="1" dirty="0" smtClean="0"/>
              <a:t> la </a:t>
            </a:r>
            <a:r>
              <a:rPr lang="en-US" sz="2000" b="1" dirty="0" err="1" smtClean="0"/>
              <a:t>familia</a:t>
            </a:r>
            <a:r>
              <a:rPr lang="en-US" sz="2000" b="1" dirty="0" smtClean="0"/>
              <a:t> y la </a:t>
            </a:r>
            <a:r>
              <a:rPr lang="en-US" sz="2000" b="1" dirty="0" err="1" smtClean="0"/>
              <a:t>estabilidad</a:t>
            </a:r>
            <a:r>
              <a:rPr lang="en-US" sz="2000" b="1" dirty="0" smtClean="0"/>
              <a:t> </a:t>
            </a:r>
            <a:r>
              <a:rPr lang="en-US" sz="2000" b="1" dirty="0" err="1" smtClean="0"/>
              <a:t>economica</a:t>
            </a:r>
            <a:r>
              <a:rPr lang="en-US" sz="2000" b="1" dirty="0" smtClean="0"/>
              <a:t> de </a:t>
            </a:r>
            <a:r>
              <a:rPr lang="en-US" sz="2000" b="1" dirty="0" err="1" smtClean="0"/>
              <a:t>una</a:t>
            </a:r>
            <a:r>
              <a:rPr lang="en-US" sz="2000" b="1" dirty="0" smtClean="0"/>
              <a:t> persona. </a:t>
            </a:r>
            <a:r>
              <a:rPr lang="en-US" sz="2000" b="1" dirty="0" err="1" smtClean="0"/>
              <a:t>Mi</a:t>
            </a:r>
            <a:r>
              <a:rPr lang="en-US" sz="2000" b="1" dirty="0" smtClean="0"/>
              <a:t> </a:t>
            </a:r>
            <a:r>
              <a:rPr lang="en-US" sz="2000" b="1" dirty="0" err="1" smtClean="0"/>
              <a:t>responsabilidad</a:t>
            </a:r>
            <a:r>
              <a:rPr lang="en-US" sz="2000" b="1" dirty="0" smtClean="0"/>
              <a:t> </a:t>
            </a:r>
            <a:r>
              <a:rPr lang="en-US" sz="2000" b="1" dirty="0" err="1" smtClean="0"/>
              <a:t>incluye</a:t>
            </a:r>
            <a:r>
              <a:rPr lang="en-US" sz="2000" b="1" dirty="0" smtClean="0"/>
              <a:t> </a:t>
            </a:r>
            <a:r>
              <a:rPr lang="en-US" sz="2000" b="1" dirty="0" err="1" smtClean="0"/>
              <a:t>todos</a:t>
            </a:r>
            <a:r>
              <a:rPr lang="en-US" sz="2000" b="1" dirty="0" smtClean="0"/>
              <a:t> </a:t>
            </a:r>
            <a:r>
              <a:rPr lang="en-US" sz="2000" b="1" dirty="0" err="1" smtClean="0"/>
              <a:t>estos</a:t>
            </a:r>
            <a:r>
              <a:rPr lang="en-US" sz="2000" b="1" dirty="0" smtClean="0"/>
              <a:t> </a:t>
            </a:r>
            <a:r>
              <a:rPr lang="en-US" sz="2000" b="1" dirty="0" err="1" smtClean="0"/>
              <a:t>problemas</a:t>
            </a:r>
            <a:r>
              <a:rPr lang="en-US" sz="2000" b="1" dirty="0" smtClean="0"/>
              <a:t> , al </a:t>
            </a:r>
            <a:r>
              <a:rPr lang="en-US" sz="2000" b="1" dirty="0" err="1" smtClean="0"/>
              <a:t>cuidar</a:t>
            </a:r>
            <a:r>
              <a:rPr lang="en-US" sz="2000" b="1" dirty="0" smtClean="0"/>
              <a:t> </a:t>
            </a:r>
            <a:r>
              <a:rPr lang="en-US" sz="2000" b="1" dirty="0" err="1" smtClean="0"/>
              <a:t>apropiadamente</a:t>
            </a:r>
            <a:r>
              <a:rPr lang="en-US" sz="2000" b="1" dirty="0" smtClean="0"/>
              <a:t> a los </a:t>
            </a:r>
            <a:r>
              <a:rPr lang="en-US" sz="2000" b="1" dirty="0" err="1" smtClean="0"/>
              <a:t>enfermos</a:t>
            </a:r>
            <a:r>
              <a:rPr lang="en-US" sz="2000" b="1" dirty="0" smtClean="0"/>
              <a:t>.</a:t>
            </a:r>
            <a:r>
              <a:rPr lang="en-US" sz="2000" b="1" dirty="0"/>
              <a:t/>
            </a:r>
            <a:br>
              <a:rPr lang="en-US" sz="2000" b="1" dirty="0"/>
            </a:br>
            <a:r>
              <a:rPr lang="en-US" sz="2000" b="1" dirty="0"/>
              <a:t/>
            </a:r>
            <a:br>
              <a:rPr lang="en-US" sz="2000" b="1" dirty="0"/>
            </a:br>
            <a:r>
              <a:rPr lang="en-US" sz="2000" b="1" dirty="0" err="1" smtClean="0"/>
              <a:t>Siempre</a:t>
            </a:r>
            <a:r>
              <a:rPr lang="en-US" sz="2000" b="1" dirty="0" smtClean="0"/>
              <a:t> </a:t>
            </a:r>
            <a:r>
              <a:rPr lang="en-US" sz="2000" b="1" dirty="0" err="1" smtClean="0"/>
              <a:t>que</a:t>
            </a:r>
            <a:r>
              <a:rPr lang="en-US" sz="2000" b="1" dirty="0" smtClean="0"/>
              <a:t> sea </a:t>
            </a:r>
            <a:r>
              <a:rPr lang="en-US" sz="2000" b="1" dirty="0" err="1" smtClean="0"/>
              <a:t>posible</a:t>
            </a:r>
            <a:r>
              <a:rPr lang="en-US" sz="2000" b="1" dirty="0" smtClean="0"/>
              <a:t> </a:t>
            </a:r>
            <a:r>
              <a:rPr lang="en-US" sz="2000" b="1" dirty="0" err="1" smtClean="0"/>
              <a:t>tratare</a:t>
            </a:r>
            <a:r>
              <a:rPr lang="en-US" sz="2000" b="1" dirty="0" smtClean="0"/>
              <a:t>’ de </a:t>
            </a:r>
            <a:r>
              <a:rPr lang="en-US" sz="2000" b="1" dirty="0" err="1" smtClean="0"/>
              <a:t>prevenir</a:t>
            </a:r>
            <a:r>
              <a:rPr lang="en-US" sz="2000" b="1" dirty="0" smtClean="0"/>
              <a:t> </a:t>
            </a:r>
            <a:r>
              <a:rPr lang="en-US" sz="2000" b="1" dirty="0" err="1" smtClean="0"/>
              <a:t>las</a:t>
            </a:r>
            <a:r>
              <a:rPr lang="en-US" sz="2000" b="1" dirty="0" smtClean="0"/>
              <a:t> </a:t>
            </a:r>
            <a:r>
              <a:rPr lang="en-US" sz="2000" b="1" dirty="0" err="1" smtClean="0"/>
              <a:t>enfermedades</a:t>
            </a:r>
            <a:r>
              <a:rPr lang="en-US" sz="2000" b="1" dirty="0" smtClean="0"/>
              <a:t>, </a:t>
            </a:r>
            <a:r>
              <a:rPr lang="en-US" sz="2000" b="1" dirty="0" err="1" smtClean="0"/>
              <a:t>porque</a:t>
            </a:r>
            <a:r>
              <a:rPr lang="en-US" sz="2000" b="1" dirty="0" smtClean="0"/>
              <a:t> </a:t>
            </a:r>
            <a:r>
              <a:rPr lang="en-US" sz="2000" b="1" dirty="0" err="1" smtClean="0"/>
              <a:t>prevenir</a:t>
            </a:r>
            <a:r>
              <a:rPr lang="en-US" sz="2000" b="1" dirty="0" smtClean="0"/>
              <a:t> </a:t>
            </a:r>
            <a:r>
              <a:rPr lang="en-US" sz="2000" b="1" dirty="0" err="1" smtClean="0"/>
              <a:t>es</a:t>
            </a:r>
            <a:r>
              <a:rPr lang="en-US" sz="2000" b="1" dirty="0" smtClean="0"/>
              <a:t> </a:t>
            </a:r>
            <a:r>
              <a:rPr lang="en-US" sz="2000" b="1" dirty="0" err="1" smtClean="0"/>
              <a:t>mejor</a:t>
            </a:r>
            <a:r>
              <a:rPr lang="en-US" sz="2000" b="1" dirty="0" smtClean="0"/>
              <a:t> </a:t>
            </a:r>
            <a:r>
              <a:rPr lang="en-US" sz="2000" b="1" dirty="0" err="1" smtClean="0"/>
              <a:t>que</a:t>
            </a:r>
            <a:r>
              <a:rPr lang="en-US" sz="2000" b="1" dirty="0" smtClean="0"/>
              <a:t> </a:t>
            </a:r>
            <a:r>
              <a:rPr lang="en-US" sz="2000" b="1" dirty="0" err="1" smtClean="0"/>
              <a:t>curar</a:t>
            </a:r>
            <a:r>
              <a:rPr lang="en-US" sz="2000" b="1" dirty="0" smtClean="0"/>
              <a:t> o </a:t>
            </a:r>
            <a:r>
              <a:rPr lang="en-US" sz="2000" b="1" dirty="0" err="1" smtClean="0"/>
              <a:t>tratar</a:t>
            </a:r>
            <a:r>
              <a:rPr lang="en-US" sz="2000" b="1" dirty="0" smtClean="0"/>
              <a:t>.</a:t>
            </a:r>
            <a:r>
              <a:rPr lang="en-US" sz="2000" b="1" dirty="0"/>
              <a:t/>
            </a:r>
            <a:br>
              <a:rPr lang="en-US" sz="2000" b="1" dirty="0"/>
            </a:br>
            <a:r>
              <a:rPr lang="en-US" sz="2000" b="1" dirty="0"/>
              <a:t/>
            </a:r>
            <a:br>
              <a:rPr lang="en-US" sz="2000" b="1" dirty="0"/>
            </a:br>
            <a:r>
              <a:rPr lang="en-US" sz="2000" b="1" dirty="0" err="1" smtClean="0"/>
              <a:t>Recordare</a:t>
            </a:r>
            <a:r>
              <a:rPr lang="en-US" sz="2000" b="1" dirty="0" smtClean="0"/>
              <a:t> de </a:t>
            </a:r>
            <a:r>
              <a:rPr lang="en-US" sz="2000" b="1" dirty="0" err="1" smtClean="0"/>
              <a:t>ser</a:t>
            </a:r>
            <a:r>
              <a:rPr lang="en-US" sz="2000" b="1" dirty="0" smtClean="0"/>
              <a:t> </a:t>
            </a:r>
            <a:r>
              <a:rPr lang="en-US" sz="2000" b="1" dirty="0" err="1" smtClean="0"/>
              <a:t>miembro</a:t>
            </a:r>
            <a:r>
              <a:rPr lang="en-US" sz="2000" b="1" dirty="0" smtClean="0"/>
              <a:t> de la </a:t>
            </a:r>
            <a:r>
              <a:rPr lang="en-US" sz="2000" b="1" dirty="0" err="1" smtClean="0"/>
              <a:t>sociedad</a:t>
            </a:r>
            <a:r>
              <a:rPr lang="en-US" sz="2000" b="1" dirty="0" smtClean="0"/>
              <a:t>, con </a:t>
            </a:r>
            <a:r>
              <a:rPr lang="en-US" sz="2000" b="1" dirty="0" err="1" smtClean="0"/>
              <a:t>obligaciones</a:t>
            </a:r>
            <a:r>
              <a:rPr lang="en-US" sz="2000" b="1" dirty="0" smtClean="0"/>
              <a:t> </a:t>
            </a:r>
            <a:r>
              <a:rPr lang="en-US" sz="2000" b="1" dirty="0" err="1" smtClean="0"/>
              <a:t>especiales</a:t>
            </a:r>
            <a:r>
              <a:rPr lang="en-US" sz="2000" b="1" dirty="0" smtClean="0"/>
              <a:t> </a:t>
            </a:r>
            <a:r>
              <a:rPr lang="en-US" sz="2000" b="1" dirty="0" err="1" smtClean="0"/>
              <a:t>hacia</a:t>
            </a:r>
            <a:r>
              <a:rPr lang="en-US" sz="2000" b="1" dirty="0" smtClean="0"/>
              <a:t> los </a:t>
            </a:r>
            <a:r>
              <a:rPr lang="en-US" sz="2000" b="1" dirty="0" err="1" smtClean="0"/>
              <a:t>demas</a:t>
            </a:r>
            <a:r>
              <a:rPr lang="en-US" sz="2000" b="1" dirty="0" smtClean="0"/>
              <a:t> </a:t>
            </a:r>
            <a:r>
              <a:rPr lang="en-US" sz="2000" b="1" dirty="0" err="1" smtClean="0"/>
              <a:t>seres</a:t>
            </a:r>
            <a:r>
              <a:rPr lang="en-US" sz="2000" b="1" dirty="0" smtClean="0"/>
              <a:t> </a:t>
            </a:r>
            <a:r>
              <a:rPr lang="en-US" sz="2000" b="1" dirty="0" err="1" smtClean="0"/>
              <a:t>humanos</a:t>
            </a:r>
            <a:r>
              <a:rPr lang="en-US" sz="2000" b="1" dirty="0" smtClean="0"/>
              <a:t>, los </a:t>
            </a:r>
            <a:r>
              <a:rPr lang="en-US" sz="2000" b="1" dirty="0" err="1" smtClean="0"/>
              <a:t>sanos</a:t>
            </a:r>
            <a:r>
              <a:rPr lang="en-US" sz="2000" b="1" dirty="0" smtClean="0"/>
              <a:t> y los </a:t>
            </a:r>
            <a:r>
              <a:rPr lang="en-US" sz="2000" b="1" dirty="0" err="1" smtClean="0"/>
              <a:t>enfermos</a:t>
            </a:r>
            <a:r>
              <a:rPr lang="en-US" sz="2000" b="1" dirty="0" smtClean="0"/>
              <a:t> </a:t>
            </a:r>
            <a:r>
              <a:rPr lang="en-US" sz="2000" b="1" dirty="0" err="1" smtClean="0"/>
              <a:t>en</a:t>
            </a:r>
            <a:r>
              <a:rPr lang="en-US" sz="2000" b="1" dirty="0" smtClean="0"/>
              <a:t> el </a:t>
            </a:r>
            <a:r>
              <a:rPr lang="en-US" sz="2000" b="1" dirty="0" err="1" smtClean="0"/>
              <a:t>cuerpo</a:t>
            </a:r>
            <a:r>
              <a:rPr lang="en-US" sz="2000" b="1" dirty="0" smtClean="0"/>
              <a:t> y </a:t>
            </a:r>
            <a:r>
              <a:rPr lang="en-US" sz="2000" b="1" dirty="0" err="1" smtClean="0"/>
              <a:t>en</a:t>
            </a:r>
            <a:r>
              <a:rPr lang="en-US" sz="2000" b="1" dirty="0" smtClean="0"/>
              <a:t> la </a:t>
            </a:r>
            <a:r>
              <a:rPr lang="en-US" sz="2000" b="1" dirty="0" err="1" smtClean="0"/>
              <a:t>mente</a:t>
            </a:r>
            <a:r>
              <a:rPr lang="en-US" sz="2000" b="1" dirty="0" smtClean="0"/>
              <a:t>.</a:t>
            </a:r>
            <a:r>
              <a:rPr lang="en-US" sz="2000" b="1" dirty="0"/>
              <a:t/>
            </a:r>
            <a:br>
              <a:rPr lang="en-US" sz="2000" b="1" dirty="0"/>
            </a:br>
            <a:r>
              <a:rPr lang="en-US" sz="2000" b="1" dirty="0"/>
              <a:t/>
            </a:r>
            <a:br>
              <a:rPr lang="en-US" sz="2000" b="1" dirty="0"/>
            </a:br>
            <a:r>
              <a:rPr lang="en-US" sz="2000" b="1" dirty="0" smtClean="0"/>
              <a:t>Si no </a:t>
            </a:r>
            <a:r>
              <a:rPr lang="en-US" sz="2000" b="1" dirty="0" err="1" smtClean="0"/>
              <a:t>violo</a:t>
            </a:r>
            <a:r>
              <a:rPr lang="en-US" sz="2000" b="1" dirty="0" smtClean="0"/>
              <a:t> </a:t>
            </a:r>
            <a:r>
              <a:rPr lang="en-US" sz="2000" b="1" dirty="0" err="1" smtClean="0"/>
              <a:t>esto</a:t>
            </a:r>
            <a:r>
              <a:rPr lang="en-US" sz="2000" b="1" dirty="0" smtClean="0"/>
              <a:t> </a:t>
            </a:r>
            <a:r>
              <a:rPr lang="en-US" sz="2000" b="1" dirty="0" err="1" smtClean="0"/>
              <a:t>juramento</a:t>
            </a:r>
            <a:r>
              <a:rPr lang="en-US" sz="2000" b="1" dirty="0" smtClean="0"/>
              <a:t>, </a:t>
            </a:r>
            <a:r>
              <a:rPr lang="en-US" sz="2000" b="1" dirty="0" err="1" smtClean="0"/>
              <a:t>pueda</a:t>
            </a:r>
            <a:r>
              <a:rPr lang="en-US" sz="2000" b="1" dirty="0" smtClean="0"/>
              <a:t> </a:t>
            </a:r>
            <a:r>
              <a:rPr lang="en-US" sz="2000" b="1" dirty="0" err="1" smtClean="0"/>
              <a:t>yo</a:t>
            </a:r>
            <a:r>
              <a:rPr lang="en-US" sz="2000" b="1" dirty="0" smtClean="0"/>
              <a:t> </a:t>
            </a:r>
            <a:r>
              <a:rPr lang="en-US" sz="2000" b="1" dirty="0" err="1" smtClean="0"/>
              <a:t>disfrutar</a:t>
            </a:r>
            <a:r>
              <a:rPr lang="en-US" sz="2000" b="1" dirty="0" smtClean="0"/>
              <a:t> la </a:t>
            </a:r>
            <a:r>
              <a:rPr lang="en-US" sz="2000" b="1" dirty="0" err="1" smtClean="0"/>
              <a:t>vida</a:t>
            </a:r>
            <a:r>
              <a:rPr lang="en-US" sz="2000" b="1" dirty="0" smtClean="0"/>
              <a:t> y </a:t>
            </a:r>
            <a:r>
              <a:rPr lang="en-US" sz="2000" b="1" dirty="0" err="1" smtClean="0"/>
              <a:t>las</a:t>
            </a:r>
            <a:r>
              <a:rPr lang="en-US" sz="2000" b="1" dirty="0" smtClean="0"/>
              <a:t> </a:t>
            </a:r>
            <a:r>
              <a:rPr lang="en-US" sz="2000" b="1" dirty="0" err="1" smtClean="0"/>
              <a:t>artes</a:t>
            </a:r>
            <a:r>
              <a:rPr lang="en-US" sz="2000" b="1" dirty="0" smtClean="0"/>
              <a:t>, y </a:t>
            </a:r>
            <a:r>
              <a:rPr lang="en-US" sz="2000" b="1" dirty="0" err="1" smtClean="0"/>
              <a:t>ser</a:t>
            </a:r>
            <a:r>
              <a:rPr lang="en-US" sz="2000" b="1" dirty="0" smtClean="0"/>
              <a:t> </a:t>
            </a:r>
            <a:r>
              <a:rPr lang="en-US" sz="2000" b="1" dirty="0" err="1" smtClean="0"/>
              <a:t>respetado</a:t>
            </a:r>
            <a:r>
              <a:rPr lang="en-US" sz="2000" b="1" dirty="0" smtClean="0"/>
              <a:t> </a:t>
            </a:r>
            <a:r>
              <a:rPr lang="en-US" sz="2000" b="1" dirty="0" err="1" smtClean="0"/>
              <a:t>mientras</a:t>
            </a:r>
            <a:r>
              <a:rPr lang="en-US" sz="2000" b="1" dirty="0" smtClean="0"/>
              <a:t> viva y </a:t>
            </a:r>
            <a:r>
              <a:rPr lang="en-US" sz="2000" b="1" dirty="0" err="1" smtClean="0"/>
              <a:t>recordado</a:t>
            </a:r>
            <a:r>
              <a:rPr lang="en-US" sz="2000" b="1" dirty="0" smtClean="0"/>
              <a:t> con </a:t>
            </a:r>
            <a:r>
              <a:rPr lang="en-US" sz="2000" b="1" dirty="0" err="1" smtClean="0"/>
              <a:t>afecto</a:t>
            </a:r>
            <a:r>
              <a:rPr lang="en-US" sz="2000" b="1" dirty="0" smtClean="0"/>
              <a:t> </a:t>
            </a:r>
            <a:r>
              <a:rPr lang="en-US" sz="2000" b="1" dirty="0" err="1" smtClean="0"/>
              <a:t>despues</a:t>
            </a:r>
            <a:r>
              <a:rPr lang="en-US" sz="2000" b="1" dirty="0" smtClean="0"/>
              <a:t>. </a:t>
            </a:r>
            <a:r>
              <a:rPr lang="en-US" sz="2000" b="1" dirty="0" err="1" smtClean="0"/>
              <a:t>Que</a:t>
            </a:r>
            <a:r>
              <a:rPr lang="en-US" sz="2000" b="1" dirty="0" smtClean="0"/>
              <a:t> </a:t>
            </a:r>
            <a:r>
              <a:rPr lang="en-US" sz="2000" b="1" dirty="0" err="1" smtClean="0"/>
              <a:t>pueda</a:t>
            </a:r>
            <a:r>
              <a:rPr lang="en-US" sz="2000" b="1" dirty="0" smtClean="0"/>
              <a:t> </a:t>
            </a:r>
            <a:r>
              <a:rPr lang="en-US" sz="2000" b="1" dirty="0" err="1" smtClean="0"/>
              <a:t>siempre</a:t>
            </a:r>
            <a:r>
              <a:rPr lang="en-US" sz="2000" b="1" dirty="0" smtClean="0"/>
              <a:t> </a:t>
            </a:r>
            <a:r>
              <a:rPr lang="en-US" sz="2000" b="1" dirty="0" err="1" smtClean="0"/>
              <a:t>actuar</a:t>
            </a:r>
            <a:r>
              <a:rPr lang="en-US" sz="2000" b="1" dirty="0" smtClean="0"/>
              <a:t> de </a:t>
            </a:r>
            <a:r>
              <a:rPr lang="en-US" sz="2000" b="1" dirty="0" err="1" smtClean="0"/>
              <a:t>manera</a:t>
            </a:r>
            <a:r>
              <a:rPr lang="en-US" sz="2000" b="1" dirty="0" smtClean="0"/>
              <a:t> de </a:t>
            </a:r>
            <a:r>
              <a:rPr lang="en-US" sz="2000" b="1" dirty="0" err="1" smtClean="0"/>
              <a:t>preservar</a:t>
            </a:r>
            <a:r>
              <a:rPr lang="en-US" sz="2000" b="1" dirty="0" smtClean="0"/>
              <a:t> </a:t>
            </a:r>
            <a:r>
              <a:rPr lang="en-US" sz="2000" b="1" dirty="0" err="1" smtClean="0"/>
              <a:t>las</a:t>
            </a:r>
            <a:r>
              <a:rPr lang="en-US" sz="2000" b="1" dirty="0" smtClean="0"/>
              <a:t> </a:t>
            </a:r>
            <a:r>
              <a:rPr lang="en-US" sz="2000" b="1" dirty="0" err="1" smtClean="0"/>
              <a:t>tradiciones</a:t>
            </a:r>
            <a:r>
              <a:rPr lang="en-US" sz="2000" b="1" dirty="0" smtClean="0"/>
              <a:t> </a:t>
            </a:r>
            <a:r>
              <a:rPr lang="en-US" sz="2000" b="1" dirty="0" err="1" smtClean="0"/>
              <a:t>mejores</a:t>
            </a:r>
            <a:r>
              <a:rPr lang="en-US" sz="2000" b="1" dirty="0" smtClean="0"/>
              <a:t> de mi </a:t>
            </a:r>
            <a:r>
              <a:rPr lang="en-US" sz="2000" b="1" dirty="0" err="1" smtClean="0"/>
              <a:t>llamada</a:t>
            </a:r>
            <a:r>
              <a:rPr lang="en-US" sz="2000" b="1" dirty="0" smtClean="0"/>
              <a:t> y </a:t>
            </a:r>
            <a:r>
              <a:rPr lang="en-US" sz="2000" b="1" dirty="0" err="1" smtClean="0"/>
              <a:t>pueda</a:t>
            </a:r>
            <a:r>
              <a:rPr lang="en-US" sz="2000" b="1" dirty="0" smtClean="0"/>
              <a:t> </a:t>
            </a:r>
            <a:r>
              <a:rPr lang="en-US" sz="2000" b="1" dirty="0" err="1" smtClean="0"/>
              <a:t>compartir</a:t>
            </a:r>
            <a:r>
              <a:rPr lang="en-US" sz="2000" b="1" dirty="0" smtClean="0"/>
              <a:t> la </a:t>
            </a:r>
            <a:r>
              <a:rPr lang="en-US" sz="2000" b="1" dirty="0" err="1" smtClean="0"/>
              <a:t>joya</a:t>
            </a:r>
            <a:r>
              <a:rPr lang="en-US" sz="2000" b="1" dirty="0" smtClean="0"/>
              <a:t> de </a:t>
            </a:r>
            <a:r>
              <a:rPr lang="en-US" sz="2000" b="1" dirty="0" err="1" smtClean="0"/>
              <a:t>curar</a:t>
            </a:r>
            <a:r>
              <a:rPr lang="en-US" sz="2000" b="1" dirty="0" smtClean="0"/>
              <a:t> a los </a:t>
            </a:r>
            <a:r>
              <a:rPr lang="en-US" sz="2000" b="1" dirty="0" err="1" smtClean="0"/>
              <a:t>que</a:t>
            </a:r>
            <a:r>
              <a:rPr lang="en-US" sz="2000" b="1" dirty="0" smtClean="0"/>
              <a:t> </a:t>
            </a:r>
            <a:r>
              <a:rPr lang="en-US" sz="2000" b="1" dirty="0" err="1" smtClean="0"/>
              <a:t>necesiten</a:t>
            </a:r>
            <a:r>
              <a:rPr lang="en-US" sz="2000" b="1" dirty="0" smtClean="0"/>
              <a:t> mi </a:t>
            </a:r>
            <a:r>
              <a:rPr lang="en-US" sz="2000" b="1" dirty="0" err="1" smtClean="0"/>
              <a:t>ayuda</a:t>
            </a:r>
            <a:r>
              <a:rPr lang="en-US" sz="2000" b="1" dirty="0" smtClean="0"/>
              <a:t>.</a:t>
            </a:r>
            <a:r>
              <a:rPr lang="en-US" sz="2000" b="1" dirty="0"/>
              <a:t/>
            </a:r>
            <a:br>
              <a:rPr lang="en-US" sz="2000" b="1" dirty="0"/>
            </a:br>
            <a:r>
              <a:rPr lang="en-US" sz="2000" b="1" dirty="0"/>
              <a:t/>
            </a:r>
            <a:br>
              <a:rPr lang="en-US" sz="2000" b="1" dirty="0"/>
            </a:br>
            <a:r>
              <a:rPr lang="en-US" sz="2000" b="1" i="1" dirty="0" err="1" smtClean="0">
                <a:hlinkClick r:id="rId2"/>
              </a:rPr>
              <a:t>Por</a:t>
            </a:r>
            <a:r>
              <a:rPr lang="en-US" sz="2000" b="1" i="1" dirty="0" smtClean="0">
                <a:hlinkClick r:id="rId2"/>
              </a:rPr>
              <a:t> </a:t>
            </a:r>
            <a:r>
              <a:rPr lang="en-US" sz="2000" b="1" i="1" dirty="0">
                <a:hlinkClick r:id="rId2"/>
              </a:rPr>
              <a:t>Louis </a:t>
            </a:r>
            <a:r>
              <a:rPr lang="en-US" sz="2000" b="1" i="1" dirty="0" smtClean="0">
                <a:hlinkClick r:id="rId2"/>
              </a:rPr>
              <a:t>Lasagna</a:t>
            </a:r>
            <a:r>
              <a:rPr lang="en-US" sz="2000" b="1" i="1" dirty="0" smtClean="0"/>
              <a:t> 1964, </a:t>
            </a:r>
            <a:r>
              <a:rPr lang="en-US" sz="2000" b="1" i="1" dirty="0"/>
              <a:t>Academic Dean of the School of Medicine at Tufts University, and used in many medical schools today. </a:t>
            </a:r>
            <a:endParaRPr lang="en-US" sz="2000" b="1" i="1" dirty="0" smtClean="0"/>
          </a:p>
          <a:p>
            <a:endParaRPr lang="en-US" sz="2000" b="1" i="1" dirty="0"/>
          </a:p>
          <a:p>
            <a:r>
              <a:rPr lang="en-US" sz="2000" b="1" dirty="0" smtClean="0"/>
              <a:t>Ref: Johns Hopkins University web site</a:t>
            </a:r>
            <a:endParaRPr lang="en-US" sz="2000" b="1" dirty="0"/>
          </a:p>
        </p:txBody>
      </p:sp>
    </p:spTree>
    <p:extLst>
      <p:ext uri="{BB962C8B-B14F-4D97-AF65-F5344CB8AC3E}">
        <p14:creationId xmlns:p14="http://schemas.microsoft.com/office/powerpoint/2010/main" val="924273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1001"/>
            <a:ext cx="8229600" cy="5416868"/>
          </a:xfrm>
          <a:prstGeom prst="rect">
            <a:avLst/>
          </a:prstGeom>
        </p:spPr>
        <p:txBody>
          <a:bodyPr wrap="square">
            <a:spAutoFit/>
          </a:bodyPr>
          <a:lstStyle/>
          <a:p>
            <a:pPr algn="ctr"/>
            <a:r>
              <a:rPr lang="en-US" sz="2800" b="1" dirty="0" err="1" smtClean="0"/>
              <a:t>Juramento</a:t>
            </a:r>
            <a:r>
              <a:rPr lang="en-US" sz="2800" b="1" dirty="0" smtClean="0"/>
              <a:t> de los </a:t>
            </a:r>
            <a:r>
              <a:rPr lang="en-US" sz="2800" b="1" dirty="0" err="1" smtClean="0"/>
              <a:t>servidores</a:t>
            </a:r>
            <a:r>
              <a:rPr lang="en-US" sz="2800" b="1" dirty="0" smtClean="0"/>
              <a:t> de los </a:t>
            </a:r>
            <a:r>
              <a:rPr lang="en-US" sz="2800" b="1" dirty="0" err="1" smtClean="0"/>
              <a:t>enfermos</a:t>
            </a:r>
            <a:endParaRPr lang="en-US" sz="2800" b="1" dirty="0" smtClean="0"/>
          </a:p>
          <a:p>
            <a:endParaRPr lang="en-US" sz="2000" b="1" dirty="0"/>
          </a:p>
          <a:p>
            <a:r>
              <a:rPr lang="en-US" sz="2000" b="1" dirty="0" smtClean="0"/>
              <a:t>1 </a:t>
            </a:r>
            <a:r>
              <a:rPr lang="en-US" sz="2000" b="1" dirty="0" err="1" smtClean="0"/>
              <a:t>honra</a:t>
            </a:r>
            <a:r>
              <a:rPr lang="en-US" sz="2000" b="1" dirty="0" smtClean="0"/>
              <a:t> la </a:t>
            </a:r>
            <a:r>
              <a:rPr lang="en-US" sz="2000" b="1" dirty="0" err="1" smtClean="0"/>
              <a:t>dignidad</a:t>
            </a:r>
            <a:r>
              <a:rPr lang="en-US" sz="2000" b="1" dirty="0" smtClean="0"/>
              <a:t> y la </a:t>
            </a:r>
            <a:r>
              <a:rPr lang="en-US" sz="2000" b="1" dirty="0" err="1" smtClean="0"/>
              <a:t>sacralidad</a:t>
            </a:r>
            <a:r>
              <a:rPr lang="en-US" sz="2000" b="1" dirty="0" smtClean="0"/>
              <a:t> de mi persona, </a:t>
            </a:r>
            <a:r>
              <a:rPr lang="en-US" sz="2000" b="1" dirty="0" err="1" smtClean="0"/>
              <a:t>por</a:t>
            </a:r>
            <a:r>
              <a:rPr lang="en-US" sz="2000" b="1" dirty="0" smtClean="0"/>
              <a:t> </a:t>
            </a:r>
            <a:r>
              <a:rPr lang="en-US" sz="2000" b="1" dirty="0" err="1" smtClean="0"/>
              <a:t>encima</a:t>
            </a:r>
            <a:r>
              <a:rPr lang="en-US" sz="2000" b="1" dirty="0" smtClean="0"/>
              <a:t> de mi </a:t>
            </a:r>
            <a:r>
              <a:rPr lang="en-US" sz="2000" b="1" dirty="0" err="1" smtClean="0"/>
              <a:t>fragilidad</a:t>
            </a:r>
            <a:r>
              <a:rPr lang="en-US" sz="2000" b="1" dirty="0" smtClean="0"/>
              <a:t> y de </a:t>
            </a:r>
            <a:r>
              <a:rPr lang="en-US" sz="2000" b="1" dirty="0" err="1" smtClean="0"/>
              <a:t>mis</a:t>
            </a:r>
            <a:r>
              <a:rPr lang="en-US" sz="2000" b="1" dirty="0" smtClean="0"/>
              <a:t> </a:t>
            </a:r>
            <a:r>
              <a:rPr lang="en-US" sz="2000" b="1" dirty="0" err="1" smtClean="0"/>
              <a:t>limitaciones</a:t>
            </a:r>
            <a:endParaRPr lang="en-US" sz="2000" b="1" dirty="0" smtClean="0"/>
          </a:p>
          <a:p>
            <a:endParaRPr lang="en-US" sz="2000" b="1" dirty="0"/>
          </a:p>
          <a:p>
            <a:r>
              <a:rPr lang="en-US" sz="2000" b="1" dirty="0" smtClean="0"/>
              <a:t>2 </a:t>
            </a:r>
            <a:r>
              <a:rPr lang="en-US" sz="2000" b="1" dirty="0" err="1" smtClean="0"/>
              <a:t>sirveme</a:t>
            </a:r>
            <a:r>
              <a:rPr lang="en-US" sz="2000" b="1" dirty="0" smtClean="0"/>
              <a:t> con </a:t>
            </a:r>
            <a:r>
              <a:rPr lang="en-US" sz="2000" b="1" dirty="0" err="1" smtClean="0"/>
              <a:t>amor</a:t>
            </a:r>
            <a:r>
              <a:rPr lang="en-US" sz="2000" b="1" dirty="0" smtClean="0"/>
              <a:t> </a:t>
            </a:r>
            <a:r>
              <a:rPr lang="en-US" sz="2000" b="1" dirty="0" err="1" smtClean="0"/>
              <a:t>respetuoso</a:t>
            </a:r>
            <a:r>
              <a:rPr lang="en-US" sz="2000" b="1" dirty="0" smtClean="0"/>
              <a:t> y </a:t>
            </a:r>
            <a:r>
              <a:rPr lang="en-US" sz="2000" b="1" dirty="0" err="1" smtClean="0"/>
              <a:t>solicito</a:t>
            </a:r>
            <a:r>
              <a:rPr lang="en-US" sz="2000" b="1" dirty="0" smtClean="0"/>
              <a:t>: con </a:t>
            </a:r>
            <a:r>
              <a:rPr lang="en-US" sz="2000" b="1" dirty="0" err="1" smtClean="0"/>
              <a:t>todo</a:t>
            </a:r>
            <a:r>
              <a:rPr lang="en-US" sz="2000" b="1" dirty="0" smtClean="0"/>
              <a:t>  </a:t>
            </a:r>
            <a:r>
              <a:rPr lang="en-US" sz="2000" b="1" dirty="0" err="1" smtClean="0"/>
              <a:t>tu</a:t>
            </a:r>
            <a:r>
              <a:rPr lang="en-US" sz="2000" b="1" dirty="0" smtClean="0"/>
              <a:t> </a:t>
            </a:r>
            <a:r>
              <a:rPr lang="en-US" sz="2000" b="1" dirty="0" err="1" smtClean="0"/>
              <a:t>corazon</a:t>
            </a:r>
            <a:r>
              <a:rPr lang="en-US" sz="2000" b="1" dirty="0" smtClean="0"/>
              <a:t> con </a:t>
            </a:r>
            <a:r>
              <a:rPr lang="en-US" sz="2000" b="1" dirty="0" err="1" smtClean="0"/>
              <a:t>toda</a:t>
            </a:r>
            <a:r>
              <a:rPr lang="en-US" sz="2000" b="1" dirty="0" smtClean="0"/>
              <a:t> </a:t>
            </a:r>
            <a:r>
              <a:rPr lang="en-US" sz="2000" b="1" dirty="0" err="1" smtClean="0"/>
              <a:t>tu</a:t>
            </a:r>
            <a:r>
              <a:rPr lang="en-US" sz="2000" b="1" dirty="0" smtClean="0"/>
              <a:t> </a:t>
            </a:r>
            <a:r>
              <a:rPr lang="en-US" sz="2000" b="1" dirty="0" err="1" smtClean="0"/>
              <a:t>inteligencia</a:t>
            </a:r>
            <a:r>
              <a:rPr lang="en-US" sz="2000" b="1" dirty="0" smtClean="0"/>
              <a:t> con </a:t>
            </a:r>
            <a:r>
              <a:rPr lang="en-US" sz="2000" b="1" dirty="0" err="1" smtClean="0"/>
              <a:t>todas</a:t>
            </a:r>
            <a:r>
              <a:rPr lang="en-US" sz="2000" b="1" dirty="0" smtClean="0"/>
              <a:t> </a:t>
            </a:r>
            <a:r>
              <a:rPr lang="en-US" sz="2000" b="1" dirty="0" err="1" smtClean="0"/>
              <a:t>las</a:t>
            </a:r>
            <a:r>
              <a:rPr lang="en-US" sz="2000" b="1" dirty="0" smtClean="0"/>
              <a:t> </a:t>
            </a:r>
            <a:r>
              <a:rPr lang="en-US" sz="2000" b="1" dirty="0" err="1" smtClean="0"/>
              <a:t>fuerzas</a:t>
            </a:r>
            <a:r>
              <a:rPr lang="en-US" sz="2000" b="1" dirty="0" smtClean="0"/>
              <a:t> y con </a:t>
            </a:r>
            <a:r>
              <a:rPr lang="en-US" sz="2000" b="1" dirty="0" err="1" smtClean="0"/>
              <a:t>todo</a:t>
            </a:r>
            <a:r>
              <a:rPr lang="en-US" sz="2000" b="1" dirty="0" smtClean="0"/>
              <a:t> el </a:t>
            </a:r>
            <a:r>
              <a:rPr lang="en-US" sz="2000" b="1" dirty="0" err="1" smtClean="0"/>
              <a:t>tiempo</a:t>
            </a:r>
            <a:endParaRPr lang="en-US" sz="2000" b="1" dirty="0" smtClean="0"/>
          </a:p>
          <a:p>
            <a:endParaRPr lang="en-US" sz="2000" b="1" dirty="0"/>
          </a:p>
          <a:p>
            <a:r>
              <a:rPr lang="en-US" sz="2000" b="1" dirty="0" smtClean="0"/>
              <a:t>3 </a:t>
            </a:r>
            <a:r>
              <a:rPr lang="en-US" sz="2000" b="1" dirty="0" err="1" smtClean="0"/>
              <a:t>cuidame</a:t>
            </a:r>
            <a:r>
              <a:rPr lang="en-US" sz="2000" b="1" dirty="0" smtClean="0"/>
              <a:t> </a:t>
            </a:r>
            <a:r>
              <a:rPr lang="en-US" sz="2000" b="1" dirty="0" err="1" smtClean="0"/>
              <a:t>como</a:t>
            </a:r>
            <a:r>
              <a:rPr lang="en-US" sz="2000" b="1" dirty="0" smtClean="0"/>
              <a:t> </a:t>
            </a:r>
            <a:r>
              <a:rPr lang="en-US" sz="2000" b="1" dirty="0" err="1" smtClean="0"/>
              <a:t>quisieras</a:t>
            </a:r>
            <a:r>
              <a:rPr lang="en-US" sz="2000" b="1" dirty="0" smtClean="0"/>
              <a:t> </a:t>
            </a:r>
            <a:r>
              <a:rPr lang="en-US" sz="2000" b="1" dirty="0" err="1" smtClean="0"/>
              <a:t>que</a:t>
            </a:r>
            <a:r>
              <a:rPr lang="en-US" sz="2000" b="1" dirty="0" smtClean="0"/>
              <a:t> </a:t>
            </a:r>
            <a:r>
              <a:rPr lang="en-US" sz="2000" b="1" dirty="0" err="1" smtClean="0"/>
              <a:t>tu</a:t>
            </a:r>
            <a:r>
              <a:rPr lang="en-US" sz="2000" b="1" dirty="0" smtClean="0"/>
              <a:t> </a:t>
            </a:r>
            <a:r>
              <a:rPr lang="en-US" sz="2000" b="1" dirty="0" err="1" smtClean="0"/>
              <a:t>fueras</a:t>
            </a:r>
            <a:r>
              <a:rPr lang="en-US" sz="2000" b="1" dirty="0" smtClean="0"/>
              <a:t> </a:t>
            </a:r>
            <a:r>
              <a:rPr lang="en-US" sz="2000" b="1" dirty="0" err="1" smtClean="0"/>
              <a:t>atentido</a:t>
            </a:r>
            <a:r>
              <a:rPr lang="en-US" sz="2000" b="1" dirty="0" smtClean="0"/>
              <a:t> o </a:t>
            </a:r>
            <a:r>
              <a:rPr lang="en-US" sz="2000" b="1" dirty="0" err="1" smtClean="0"/>
              <a:t>como</a:t>
            </a:r>
            <a:r>
              <a:rPr lang="en-US" sz="2000" b="1" dirty="0" smtClean="0"/>
              <a:t> lo </a:t>
            </a:r>
            <a:r>
              <a:rPr lang="en-US" sz="2000" b="1" dirty="0" err="1" smtClean="0"/>
              <a:t>harias</a:t>
            </a:r>
            <a:r>
              <a:rPr lang="en-US" sz="2000" b="1" dirty="0" smtClean="0"/>
              <a:t> con la persona </a:t>
            </a:r>
            <a:r>
              <a:rPr lang="en-US" sz="2000" b="1" dirty="0" err="1" smtClean="0"/>
              <a:t>que</a:t>
            </a:r>
            <a:r>
              <a:rPr lang="en-US" sz="2000" b="1" dirty="0" smtClean="0"/>
              <a:t> </a:t>
            </a:r>
            <a:r>
              <a:rPr lang="en-US" sz="2000" b="1" dirty="0" err="1" smtClean="0"/>
              <a:t>tengas</a:t>
            </a:r>
            <a:r>
              <a:rPr lang="en-US" sz="2000" b="1" dirty="0" smtClean="0"/>
              <a:t> mas </a:t>
            </a:r>
            <a:r>
              <a:rPr lang="en-US" sz="2000" b="1" dirty="0" err="1" smtClean="0"/>
              <a:t>querida</a:t>
            </a:r>
            <a:r>
              <a:rPr lang="en-US" sz="2000" b="1" dirty="0" smtClean="0"/>
              <a:t> en el </a:t>
            </a:r>
            <a:r>
              <a:rPr lang="en-US" sz="2000" b="1" dirty="0" err="1" smtClean="0"/>
              <a:t>mundo</a:t>
            </a:r>
            <a:endParaRPr lang="en-US" sz="2000" b="1" dirty="0" smtClean="0"/>
          </a:p>
          <a:p>
            <a:endParaRPr lang="en-US" sz="2000" b="1" dirty="0"/>
          </a:p>
          <a:p>
            <a:r>
              <a:rPr lang="en-US" sz="2000" b="1" dirty="0" smtClean="0"/>
              <a:t>4 se </a:t>
            </a:r>
            <a:r>
              <a:rPr lang="en-US" sz="2000" b="1" dirty="0" err="1" smtClean="0"/>
              <a:t>voz</a:t>
            </a:r>
            <a:r>
              <a:rPr lang="en-US" sz="2000" b="1" dirty="0" smtClean="0"/>
              <a:t> de los sin </a:t>
            </a:r>
            <a:r>
              <a:rPr lang="en-US" sz="2000" b="1" dirty="0" err="1" smtClean="0"/>
              <a:t>voz</a:t>
            </a:r>
            <a:r>
              <a:rPr lang="en-US" sz="2000" b="1" dirty="0" smtClean="0"/>
              <a:t>, </a:t>
            </a:r>
            <a:r>
              <a:rPr lang="en-US" sz="2000" b="1" dirty="0" err="1" smtClean="0"/>
              <a:t>hazte</a:t>
            </a:r>
            <a:r>
              <a:rPr lang="en-US" sz="2000" b="1" dirty="0" smtClean="0"/>
              <a:t> </a:t>
            </a:r>
            <a:r>
              <a:rPr lang="en-US" sz="2000" b="1" dirty="0" err="1" smtClean="0"/>
              <a:t>defensor</a:t>
            </a:r>
            <a:r>
              <a:rPr lang="en-US" sz="2000" b="1" dirty="0" smtClean="0"/>
              <a:t> de </a:t>
            </a:r>
            <a:r>
              <a:rPr lang="en-US" sz="2000" b="1" dirty="0" err="1" smtClean="0"/>
              <a:t>mis</a:t>
            </a:r>
            <a:r>
              <a:rPr lang="en-US" sz="2000" b="1" dirty="0" smtClean="0"/>
              <a:t> </a:t>
            </a:r>
            <a:r>
              <a:rPr lang="en-US" sz="2000" b="1" dirty="0" err="1" smtClean="0"/>
              <a:t>derechospara</a:t>
            </a:r>
            <a:r>
              <a:rPr lang="en-US" sz="2000" b="1" dirty="0" smtClean="0"/>
              <a:t> </a:t>
            </a:r>
            <a:r>
              <a:rPr lang="en-US" sz="2000" b="1" dirty="0" err="1" smtClean="0"/>
              <a:t>que</a:t>
            </a:r>
            <a:r>
              <a:rPr lang="en-US" sz="2000" b="1" dirty="0" smtClean="0"/>
              <a:t> </a:t>
            </a:r>
            <a:r>
              <a:rPr lang="en-US" sz="2000" b="1" dirty="0" err="1" smtClean="0"/>
              <a:t>sean</a:t>
            </a:r>
            <a:r>
              <a:rPr lang="en-US" sz="2000" b="1" dirty="0" smtClean="0"/>
              <a:t> </a:t>
            </a:r>
            <a:r>
              <a:rPr lang="en-US" sz="2000" b="1" dirty="0" err="1" smtClean="0"/>
              <a:t>reconocidos</a:t>
            </a:r>
            <a:r>
              <a:rPr lang="en-US" sz="2000" b="1" dirty="0" smtClean="0"/>
              <a:t> y </a:t>
            </a:r>
            <a:r>
              <a:rPr lang="en-US" sz="2000" b="1" dirty="0" err="1" smtClean="0"/>
              <a:t>respetados</a:t>
            </a:r>
            <a:endParaRPr lang="en-US" sz="2000" b="1" dirty="0" smtClean="0"/>
          </a:p>
          <a:p>
            <a:endParaRPr lang="en-US" sz="2000" b="1" dirty="0"/>
          </a:p>
          <a:p>
            <a:r>
              <a:rPr lang="en-US" sz="2000" b="1" dirty="0" err="1" smtClean="0"/>
              <a:t>Evita</a:t>
            </a:r>
            <a:r>
              <a:rPr lang="en-US" sz="2000" b="1" dirty="0" smtClean="0"/>
              <a:t> </a:t>
            </a:r>
            <a:r>
              <a:rPr lang="en-US" sz="2000" b="1" dirty="0" err="1" smtClean="0"/>
              <a:t>toda</a:t>
            </a:r>
            <a:r>
              <a:rPr lang="en-US" sz="2000" b="1" dirty="0" smtClean="0"/>
              <a:t> </a:t>
            </a:r>
            <a:r>
              <a:rPr lang="en-US" sz="2000" b="1" dirty="0" err="1" smtClean="0"/>
              <a:t>negligencia</a:t>
            </a:r>
            <a:r>
              <a:rPr lang="en-US" sz="2000" b="1" dirty="0" smtClean="0"/>
              <a:t> </a:t>
            </a:r>
            <a:r>
              <a:rPr lang="en-US" sz="2000" b="1" dirty="0" err="1" smtClean="0"/>
              <a:t>que</a:t>
            </a:r>
            <a:r>
              <a:rPr lang="en-US" sz="2000" b="1" dirty="0" smtClean="0"/>
              <a:t> </a:t>
            </a:r>
            <a:r>
              <a:rPr lang="en-US" sz="2000" b="1" dirty="0" err="1" smtClean="0"/>
              <a:t>pueda</a:t>
            </a:r>
            <a:r>
              <a:rPr lang="en-US" sz="2000" b="1" dirty="0" smtClean="0"/>
              <a:t> </a:t>
            </a:r>
            <a:r>
              <a:rPr lang="en-US" sz="2000" b="1" dirty="0" err="1" smtClean="0"/>
              <a:t>poner</a:t>
            </a:r>
            <a:r>
              <a:rPr lang="en-US" sz="2000" b="1" dirty="0" smtClean="0"/>
              <a:t> en </a:t>
            </a:r>
            <a:r>
              <a:rPr lang="en-US" sz="2000" b="1" dirty="0" err="1" smtClean="0"/>
              <a:t>peligro</a:t>
            </a:r>
            <a:r>
              <a:rPr lang="en-US" sz="2000" b="1" dirty="0" smtClean="0"/>
              <a:t> mi </a:t>
            </a:r>
            <a:r>
              <a:rPr lang="en-US" sz="2000" b="1" dirty="0" err="1" smtClean="0"/>
              <a:t>vida</a:t>
            </a:r>
            <a:r>
              <a:rPr lang="en-US" sz="2000" b="1" dirty="0" smtClean="0"/>
              <a:t> o </a:t>
            </a:r>
            <a:r>
              <a:rPr lang="en-US" sz="2000" b="1" dirty="0" err="1" smtClean="0"/>
              <a:t>prolongar</a:t>
            </a:r>
            <a:r>
              <a:rPr lang="en-US" sz="2000" b="1" dirty="0" smtClean="0"/>
              <a:t> mi </a:t>
            </a:r>
            <a:r>
              <a:rPr lang="en-US" sz="2000" b="1" dirty="0" err="1" smtClean="0"/>
              <a:t>enfermedad</a:t>
            </a:r>
            <a:endParaRPr lang="en-US" sz="2000" b="1" dirty="0" smtClean="0"/>
          </a:p>
          <a:p>
            <a:endParaRPr lang="es-MX" dirty="0"/>
          </a:p>
        </p:txBody>
      </p:sp>
    </p:spTree>
    <p:extLst>
      <p:ext uri="{BB962C8B-B14F-4D97-AF65-F5344CB8AC3E}">
        <p14:creationId xmlns:p14="http://schemas.microsoft.com/office/powerpoint/2010/main" val="924273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914400"/>
            <a:ext cx="7848600" cy="4832092"/>
          </a:xfrm>
          <a:prstGeom prst="rect">
            <a:avLst/>
          </a:prstGeom>
          <a:noFill/>
        </p:spPr>
        <p:txBody>
          <a:bodyPr wrap="square" rtlCol="0">
            <a:spAutoFit/>
          </a:bodyPr>
          <a:lstStyle/>
          <a:p>
            <a:r>
              <a:rPr lang="en-US" sz="2800" b="1" dirty="0" err="1" smtClean="0"/>
              <a:t>Dificultades</a:t>
            </a:r>
            <a:r>
              <a:rPr lang="en-US" sz="2800" b="1" dirty="0" smtClean="0"/>
              <a:t> </a:t>
            </a:r>
            <a:r>
              <a:rPr lang="en-US" sz="2800" b="1" dirty="0" err="1" smtClean="0"/>
              <a:t>principales</a:t>
            </a:r>
            <a:r>
              <a:rPr lang="en-US" sz="2800" b="1" dirty="0" smtClean="0"/>
              <a:t>:</a:t>
            </a:r>
          </a:p>
          <a:p>
            <a:endParaRPr lang="en-US" sz="2800" b="1" dirty="0"/>
          </a:p>
          <a:p>
            <a:pPr marL="285750" indent="-285750">
              <a:buFontTx/>
              <a:buChar char="-"/>
            </a:pPr>
            <a:r>
              <a:rPr lang="en-US" sz="2800" b="1" dirty="0" err="1" smtClean="0"/>
              <a:t>Tratar</a:t>
            </a:r>
            <a:r>
              <a:rPr lang="en-US" sz="2800" b="1" dirty="0" smtClean="0"/>
              <a:t> de </a:t>
            </a:r>
            <a:r>
              <a:rPr lang="en-US" sz="2800" b="1" dirty="0" err="1" smtClean="0"/>
              <a:t>combinar</a:t>
            </a:r>
            <a:r>
              <a:rPr lang="en-US" sz="2800" b="1" dirty="0" smtClean="0"/>
              <a:t> </a:t>
            </a:r>
            <a:r>
              <a:rPr lang="en-US" sz="2800" b="1" dirty="0" err="1" smtClean="0"/>
              <a:t>una</a:t>
            </a:r>
            <a:r>
              <a:rPr lang="en-US" sz="2800" b="1" dirty="0" smtClean="0"/>
              <a:t> </a:t>
            </a:r>
            <a:r>
              <a:rPr lang="en-US" sz="2800" b="1" dirty="0" err="1" smtClean="0"/>
              <a:t>variedad</a:t>
            </a:r>
            <a:r>
              <a:rPr lang="en-US" sz="2800" b="1" dirty="0" smtClean="0"/>
              <a:t> de </a:t>
            </a:r>
            <a:r>
              <a:rPr lang="en-US" sz="2800" b="1" dirty="0" err="1" smtClean="0"/>
              <a:t>opiniones</a:t>
            </a:r>
            <a:r>
              <a:rPr lang="en-US" sz="2800" b="1" dirty="0" smtClean="0"/>
              <a:t> </a:t>
            </a:r>
            <a:r>
              <a:rPr lang="en-US" sz="2800" b="1" dirty="0" err="1" smtClean="0"/>
              <a:t>sobre</a:t>
            </a:r>
            <a:r>
              <a:rPr lang="en-US" sz="2800" b="1" dirty="0" smtClean="0"/>
              <a:t> </a:t>
            </a:r>
            <a:r>
              <a:rPr lang="en-US" sz="2800" b="1" dirty="0" err="1" smtClean="0"/>
              <a:t>asuntos</a:t>
            </a:r>
            <a:r>
              <a:rPr lang="en-US" sz="2800" b="1" dirty="0" smtClean="0"/>
              <a:t> </a:t>
            </a:r>
            <a:r>
              <a:rPr lang="en-US" sz="2800" b="1" dirty="0" err="1" smtClean="0"/>
              <a:t>compartidos</a:t>
            </a:r>
            <a:endParaRPr lang="en-US" sz="2800" b="1" dirty="0" smtClean="0"/>
          </a:p>
          <a:p>
            <a:pPr marL="285750" indent="-285750">
              <a:buFontTx/>
              <a:buChar char="-"/>
            </a:pPr>
            <a:endParaRPr lang="en-US" sz="2800" b="1" dirty="0"/>
          </a:p>
          <a:p>
            <a:pPr marL="285750" indent="-285750">
              <a:buFontTx/>
              <a:buChar char="-"/>
            </a:pPr>
            <a:r>
              <a:rPr lang="en-US" sz="2800" b="1" dirty="0" err="1" smtClean="0"/>
              <a:t>Generacion</a:t>
            </a:r>
            <a:r>
              <a:rPr lang="en-US" sz="2800" b="1" dirty="0" smtClean="0"/>
              <a:t> de </a:t>
            </a:r>
            <a:r>
              <a:rPr lang="en-US" sz="2800" b="1" dirty="0" err="1" smtClean="0"/>
              <a:t>nuevos</a:t>
            </a:r>
            <a:r>
              <a:rPr lang="en-US" sz="2800" b="1" dirty="0" smtClean="0"/>
              <a:t> </a:t>
            </a:r>
            <a:r>
              <a:rPr lang="en-US" sz="2800" b="1" dirty="0" err="1" smtClean="0"/>
              <a:t>temas</a:t>
            </a:r>
            <a:r>
              <a:rPr lang="en-US" sz="2800" b="1" dirty="0" smtClean="0"/>
              <a:t> </a:t>
            </a:r>
            <a:r>
              <a:rPr lang="en-US" sz="2800" b="1" dirty="0" err="1" smtClean="0"/>
              <a:t>abiertos</a:t>
            </a:r>
            <a:r>
              <a:rPr lang="en-US" sz="2800" b="1" dirty="0" smtClean="0"/>
              <a:t> </a:t>
            </a:r>
            <a:r>
              <a:rPr lang="en-US" sz="2800" b="1" dirty="0" err="1" smtClean="0"/>
              <a:t>por</a:t>
            </a:r>
            <a:r>
              <a:rPr lang="en-US" sz="2800" b="1" dirty="0" smtClean="0"/>
              <a:t> </a:t>
            </a:r>
            <a:r>
              <a:rPr lang="en-US" sz="2800" b="1" dirty="0" err="1" smtClean="0"/>
              <a:t>las</a:t>
            </a:r>
            <a:r>
              <a:rPr lang="en-US" sz="2800" b="1" dirty="0" smtClean="0"/>
              <a:t> </a:t>
            </a:r>
            <a:r>
              <a:rPr lang="en-US" sz="2800" b="1" dirty="0" err="1" smtClean="0"/>
              <a:t>nuevas</a:t>
            </a:r>
            <a:r>
              <a:rPr lang="en-US" sz="2800" b="1" dirty="0" smtClean="0"/>
              <a:t> </a:t>
            </a:r>
            <a:r>
              <a:rPr lang="en-US" sz="2800" b="1" dirty="0" err="1" smtClean="0"/>
              <a:t>tecnicas</a:t>
            </a:r>
            <a:r>
              <a:rPr lang="en-US" sz="2800" b="1" dirty="0" smtClean="0"/>
              <a:t> y </a:t>
            </a:r>
            <a:r>
              <a:rPr lang="en-US" sz="2800" b="1" dirty="0" err="1" smtClean="0"/>
              <a:t>descubrimientos</a:t>
            </a:r>
            <a:r>
              <a:rPr lang="en-US" sz="2800" b="1" dirty="0" smtClean="0"/>
              <a:t> en </a:t>
            </a:r>
            <a:r>
              <a:rPr lang="en-US" sz="2800" b="1" dirty="0" err="1" smtClean="0"/>
              <a:t>situaciones</a:t>
            </a:r>
            <a:r>
              <a:rPr lang="en-US" sz="2800" b="1" dirty="0" smtClean="0"/>
              <a:t> </a:t>
            </a:r>
            <a:r>
              <a:rPr lang="en-US" sz="2800" b="1" dirty="0" err="1" smtClean="0"/>
              <a:t>nunca</a:t>
            </a:r>
            <a:r>
              <a:rPr lang="en-US" sz="2800" b="1" dirty="0" smtClean="0"/>
              <a:t> ante </a:t>
            </a:r>
            <a:r>
              <a:rPr lang="en-US" sz="2800" b="1" dirty="0" err="1" smtClean="0"/>
              <a:t>vistos</a:t>
            </a:r>
            <a:endParaRPr lang="en-US" sz="2800" b="1" dirty="0" smtClean="0"/>
          </a:p>
          <a:p>
            <a:pPr marL="285750" indent="-285750">
              <a:buFontTx/>
              <a:buChar char="-"/>
            </a:pPr>
            <a:endParaRPr lang="en-US" sz="2800" b="1" dirty="0"/>
          </a:p>
          <a:p>
            <a:pPr marL="285750" indent="-285750">
              <a:buFontTx/>
              <a:buChar char="-"/>
            </a:pPr>
            <a:r>
              <a:rPr lang="en-US" sz="2800" b="1" dirty="0" smtClean="0"/>
              <a:t>A </a:t>
            </a:r>
            <a:r>
              <a:rPr lang="en-US" sz="2800" b="1" dirty="0" err="1" smtClean="0"/>
              <a:t>veces</a:t>
            </a:r>
            <a:r>
              <a:rPr lang="en-US" sz="2800" b="1" dirty="0" smtClean="0"/>
              <a:t>, </a:t>
            </a:r>
            <a:r>
              <a:rPr lang="en-US" sz="2800" b="1" dirty="0" err="1" smtClean="0"/>
              <a:t>complejidad</a:t>
            </a:r>
            <a:r>
              <a:rPr lang="en-US" sz="2800" b="1" dirty="0" smtClean="0"/>
              <a:t> </a:t>
            </a:r>
            <a:r>
              <a:rPr lang="en-US" sz="2800" b="1" dirty="0" err="1" smtClean="0"/>
              <a:t>tecnica</a:t>
            </a:r>
            <a:r>
              <a:rPr lang="en-US" sz="2800" b="1" dirty="0" smtClean="0"/>
              <a:t> de los </a:t>
            </a:r>
            <a:r>
              <a:rPr lang="en-US" sz="2800" b="1" dirty="0" err="1" smtClean="0"/>
              <a:t>asuntos</a:t>
            </a:r>
            <a:r>
              <a:rPr lang="en-US" sz="2800" b="1" dirty="0" smtClean="0"/>
              <a:t> </a:t>
            </a:r>
            <a:r>
              <a:rPr lang="en-US" sz="2800" b="1" dirty="0" err="1" smtClean="0"/>
              <a:t>involucrados</a:t>
            </a:r>
            <a:endParaRPr lang="es-MX" sz="2800" b="1" dirty="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477" y="609600"/>
            <a:ext cx="8763000" cy="5632311"/>
          </a:xfrm>
          <a:prstGeom prst="rect">
            <a:avLst/>
          </a:prstGeom>
        </p:spPr>
        <p:txBody>
          <a:bodyPr wrap="square">
            <a:spAutoFit/>
          </a:bodyPr>
          <a:lstStyle/>
          <a:p>
            <a:endParaRPr lang="en-US" sz="2000" b="1" dirty="0"/>
          </a:p>
          <a:p>
            <a:r>
              <a:rPr lang="en-US" sz="2000" b="1" dirty="0"/>
              <a:t>No </a:t>
            </a:r>
            <a:r>
              <a:rPr lang="en-US" sz="2000" b="1" dirty="0" err="1"/>
              <a:t>frustres</a:t>
            </a:r>
            <a:r>
              <a:rPr lang="en-US" sz="2000" b="1" dirty="0"/>
              <a:t> mi </a:t>
            </a:r>
            <a:r>
              <a:rPr lang="en-US" sz="2000" b="1" dirty="0" err="1"/>
              <a:t>esperanza</a:t>
            </a:r>
            <a:r>
              <a:rPr lang="en-US" sz="2000" b="1" dirty="0"/>
              <a:t> con </a:t>
            </a:r>
            <a:r>
              <a:rPr lang="en-US" sz="2000" b="1" dirty="0" err="1"/>
              <a:t>tu</a:t>
            </a:r>
            <a:r>
              <a:rPr lang="en-US" sz="2000" b="1" dirty="0"/>
              <a:t> </a:t>
            </a:r>
            <a:r>
              <a:rPr lang="en-US" sz="2000" b="1" dirty="0" err="1"/>
              <a:t>afan</a:t>
            </a:r>
            <a:r>
              <a:rPr lang="en-US" sz="2000" b="1" dirty="0"/>
              <a:t> e </a:t>
            </a:r>
            <a:r>
              <a:rPr lang="en-US" sz="2000" b="1" dirty="0" err="1"/>
              <a:t>impaciencia</a:t>
            </a:r>
            <a:r>
              <a:rPr lang="en-US" sz="2000" b="1" dirty="0"/>
              <a:t> , con </a:t>
            </a:r>
            <a:r>
              <a:rPr lang="en-US" sz="2000" b="1" dirty="0" err="1"/>
              <a:t>tu</a:t>
            </a:r>
            <a:r>
              <a:rPr lang="en-US" sz="2000" b="1" dirty="0"/>
              <a:t> </a:t>
            </a:r>
            <a:r>
              <a:rPr lang="en-US" sz="2000" b="1" dirty="0" err="1"/>
              <a:t>falta</a:t>
            </a:r>
            <a:r>
              <a:rPr lang="en-US" sz="2000" b="1" dirty="0"/>
              <a:t> de </a:t>
            </a:r>
            <a:r>
              <a:rPr lang="en-US" sz="2000" b="1" dirty="0" err="1"/>
              <a:t>delicadeza</a:t>
            </a:r>
            <a:r>
              <a:rPr lang="en-US" sz="2000" b="1" dirty="0"/>
              <a:t>  y de </a:t>
            </a:r>
            <a:r>
              <a:rPr lang="en-US" sz="2000" b="1" dirty="0" err="1"/>
              <a:t>competencia</a:t>
            </a:r>
            <a:r>
              <a:rPr lang="en-US" sz="2000" b="1" dirty="0"/>
              <a:t> </a:t>
            </a:r>
            <a:r>
              <a:rPr lang="en-US" sz="2000" b="1" dirty="0" err="1"/>
              <a:t>profesional</a:t>
            </a:r>
            <a:endParaRPr lang="en-US" sz="2000" b="1" dirty="0"/>
          </a:p>
          <a:p>
            <a:endParaRPr lang="en-US" sz="2000" b="1" dirty="0"/>
          </a:p>
          <a:p>
            <a:r>
              <a:rPr lang="en-US" sz="2000" b="1" dirty="0"/>
              <a:t>Soy un </a:t>
            </a:r>
            <a:r>
              <a:rPr lang="en-US" sz="2000" b="1" dirty="0" err="1"/>
              <a:t>todo</a:t>
            </a:r>
            <a:r>
              <a:rPr lang="en-US" sz="2000" b="1" dirty="0"/>
              <a:t>, u </a:t>
            </a:r>
            <a:r>
              <a:rPr lang="en-US" sz="2000" b="1" dirty="0" err="1"/>
              <a:t>ser</a:t>
            </a:r>
            <a:r>
              <a:rPr lang="en-US" sz="2000" b="1" dirty="0"/>
              <a:t> integral, </a:t>
            </a:r>
            <a:r>
              <a:rPr lang="en-US" sz="2000" b="1" dirty="0" err="1"/>
              <a:t>sirveme</a:t>
            </a:r>
            <a:r>
              <a:rPr lang="en-US" sz="2000" b="1" dirty="0"/>
              <a:t> </a:t>
            </a:r>
            <a:r>
              <a:rPr lang="en-US" sz="2000" b="1" dirty="0" err="1"/>
              <a:t>asi</a:t>
            </a:r>
            <a:r>
              <a:rPr lang="en-US" sz="2000" b="1" dirty="0"/>
              <a:t>, no me </a:t>
            </a:r>
            <a:r>
              <a:rPr lang="en-US" sz="2000" b="1" dirty="0" err="1"/>
              <a:t>reduzcas</a:t>
            </a:r>
            <a:r>
              <a:rPr lang="en-US" sz="2000" b="1" dirty="0"/>
              <a:t> a un </a:t>
            </a:r>
            <a:r>
              <a:rPr lang="en-US" sz="2000" b="1" dirty="0" err="1"/>
              <a:t>numero</a:t>
            </a:r>
            <a:r>
              <a:rPr lang="en-US" sz="2000" b="1" dirty="0"/>
              <a:t> o a </a:t>
            </a:r>
            <a:r>
              <a:rPr lang="en-US" sz="2000" b="1" dirty="0" err="1"/>
              <a:t>una</a:t>
            </a:r>
            <a:r>
              <a:rPr lang="en-US" sz="2000" b="1" dirty="0"/>
              <a:t> </a:t>
            </a:r>
            <a:r>
              <a:rPr lang="en-US" sz="2000" b="1" dirty="0" err="1"/>
              <a:t>historia</a:t>
            </a:r>
            <a:r>
              <a:rPr lang="en-US" sz="2000" b="1" dirty="0"/>
              <a:t> </a:t>
            </a:r>
            <a:r>
              <a:rPr lang="en-US" sz="2000" b="1" dirty="0" err="1"/>
              <a:t>clinica</a:t>
            </a:r>
            <a:r>
              <a:rPr lang="en-US" sz="2000" b="1" dirty="0"/>
              <a:t>, no </a:t>
            </a:r>
            <a:r>
              <a:rPr lang="en-US" sz="2000" b="1" dirty="0" err="1"/>
              <a:t>te</a:t>
            </a:r>
            <a:r>
              <a:rPr lang="en-US" sz="2000" b="1" dirty="0"/>
              <a:t> </a:t>
            </a:r>
            <a:r>
              <a:rPr lang="en-US" sz="2000" b="1" dirty="0" err="1"/>
              <a:t>limites</a:t>
            </a:r>
            <a:r>
              <a:rPr lang="en-US" sz="2000" b="1" dirty="0"/>
              <a:t> a </a:t>
            </a:r>
            <a:r>
              <a:rPr lang="en-US" sz="2000" b="1" dirty="0" err="1"/>
              <a:t>una</a:t>
            </a:r>
            <a:r>
              <a:rPr lang="en-US" sz="2000" b="1" dirty="0"/>
              <a:t> </a:t>
            </a:r>
            <a:r>
              <a:rPr lang="en-US" sz="2000" b="1" dirty="0" err="1"/>
              <a:t>relacion</a:t>
            </a:r>
            <a:r>
              <a:rPr lang="en-US" sz="2000" b="1" dirty="0"/>
              <a:t> </a:t>
            </a:r>
            <a:r>
              <a:rPr lang="en-US" sz="2000" b="1" dirty="0" err="1"/>
              <a:t>puramente</a:t>
            </a:r>
            <a:r>
              <a:rPr lang="en-US" sz="2000" b="1" dirty="0"/>
              <a:t> </a:t>
            </a:r>
            <a:r>
              <a:rPr lang="en-US" sz="2000" b="1" dirty="0" err="1"/>
              <a:t>funcional</a:t>
            </a:r>
            <a:endParaRPr lang="en-US" sz="2000" b="1" dirty="0"/>
          </a:p>
          <a:p>
            <a:endParaRPr lang="en-US" sz="2000" b="1" dirty="0"/>
          </a:p>
          <a:p>
            <a:r>
              <a:rPr lang="en-US" sz="2000" b="1" dirty="0" err="1"/>
              <a:t>Conserva</a:t>
            </a:r>
            <a:r>
              <a:rPr lang="en-US" sz="2000" b="1" dirty="0"/>
              <a:t> </a:t>
            </a:r>
            <a:r>
              <a:rPr lang="en-US" sz="2000" b="1" dirty="0" err="1"/>
              <a:t>limpio</a:t>
            </a:r>
            <a:r>
              <a:rPr lang="en-US" sz="2000" b="1" dirty="0"/>
              <a:t> </a:t>
            </a:r>
            <a:r>
              <a:rPr lang="en-US" sz="2000" b="1" dirty="0" err="1"/>
              <a:t>tu</a:t>
            </a:r>
            <a:r>
              <a:rPr lang="en-US" sz="2000" b="1" dirty="0"/>
              <a:t> </a:t>
            </a:r>
            <a:r>
              <a:rPr lang="en-US" sz="2000" b="1" dirty="0" err="1"/>
              <a:t>corazon</a:t>
            </a:r>
            <a:r>
              <a:rPr lang="en-US" sz="2000" b="1" dirty="0"/>
              <a:t> y </a:t>
            </a:r>
            <a:r>
              <a:rPr lang="en-US" sz="2000" b="1" dirty="0" err="1"/>
              <a:t>tu</a:t>
            </a:r>
            <a:r>
              <a:rPr lang="en-US" sz="2000" b="1" dirty="0"/>
              <a:t> </a:t>
            </a:r>
            <a:r>
              <a:rPr lang="en-US" sz="2000" b="1" dirty="0" err="1"/>
              <a:t>profesion</a:t>
            </a:r>
            <a:r>
              <a:rPr lang="en-US" sz="2000" b="1" dirty="0"/>
              <a:t>. No </a:t>
            </a:r>
            <a:r>
              <a:rPr lang="en-US" sz="2000" b="1" dirty="0" err="1"/>
              <a:t>permitas</a:t>
            </a:r>
            <a:r>
              <a:rPr lang="en-US" sz="2000" b="1" dirty="0"/>
              <a:t> </a:t>
            </a:r>
            <a:r>
              <a:rPr lang="en-US" sz="2000" b="1" dirty="0" err="1"/>
              <a:t>que</a:t>
            </a:r>
            <a:r>
              <a:rPr lang="en-US" sz="2000" b="1" dirty="0"/>
              <a:t> </a:t>
            </a:r>
            <a:r>
              <a:rPr lang="en-US" sz="2000" b="1" dirty="0" err="1"/>
              <a:t>tu</a:t>
            </a:r>
            <a:r>
              <a:rPr lang="en-US" sz="2000" b="1" dirty="0"/>
              <a:t> </a:t>
            </a:r>
            <a:r>
              <a:rPr lang="en-US" sz="2000" b="1" dirty="0" err="1"/>
              <a:t>ambicion</a:t>
            </a:r>
            <a:r>
              <a:rPr lang="en-US" sz="2000" b="1" dirty="0"/>
              <a:t> o </a:t>
            </a:r>
            <a:r>
              <a:rPr lang="en-US" sz="2000" b="1" dirty="0" err="1"/>
              <a:t>tu</a:t>
            </a:r>
            <a:r>
              <a:rPr lang="en-US" sz="2000" b="1" dirty="0"/>
              <a:t> </a:t>
            </a:r>
            <a:r>
              <a:rPr lang="en-US" sz="2000" b="1" dirty="0" err="1"/>
              <a:t>sed</a:t>
            </a:r>
            <a:r>
              <a:rPr lang="en-US" sz="2000" b="1" dirty="0"/>
              <a:t> de </a:t>
            </a:r>
            <a:r>
              <a:rPr lang="en-US" sz="2000" b="1" dirty="0" err="1"/>
              <a:t>dinero</a:t>
            </a:r>
            <a:r>
              <a:rPr lang="en-US" sz="2000" b="1" dirty="0"/>
              <a:t> </a:t>
            </a:r>
            <a:r>
              <a:rPr lang="en-US" sz="2000" b="1" dirty="0" err="1"/>
              <a:t>te</a:t>
            </a:r>
            <a:r>
              <a:rPr lang="en-US" sz="2000" b="1" dirty="0"/>
              <a:t> </a:t>
            </a:r>
            <a:r>
              <a:rPr lang="en-US" sz="2000" b="1" dirty="0" err="1"/>
              <a:t>manchen</a:t>
            </a:r>
            <a:endParaRPr lang="en-US" sz="2000" b="1" dirty="0"/>
          </a:p>
          <a:p>
            <a:endParaRPr lang="en-US" sz="2000" b="1" dirty="0"/>
          </a:p>
          <a:p>
            <a:r>
              <a:rPr lang="en-US" sz="2000" b="1" dirty="0" err="1"/>
              <a:t>Preocupate</a:t>
            </a:r>
            <a:r>
              <a:rPr lang="en-US" sz="2000" b="1" dirty="0"/>
              <a:t> </a:t>
            </a:r>
            <a:r>
              <a:rPr lang="en-US" sz="2000" b="1" dirty="0" err="1"/>
              <a:t>por</a:t>
            </a:r>
            <a:r>
              <a:rPr lang="en-US" sz="2000" b="1" dirty="0"/>
              <a:t> mi </a:t>
            </a:r>
            <a:r>
              <a:rPr lang="en-US" sz="2000" b="1" dirty="0" err="1"/>
              <a:t>pronta</a:t>
            </a:r>
            <a:r>
              <a:rPr lang="en-US" sz="2000" b="1" dirty="0"/>
              <a:t> </a:t>
            </a:r>
            <a:r>
              <a:rPr lang="en-US" sz="2000" b="1" dirty="0" err="1"/>
              <a:t>mejoria</a:t>
            </a:r>
            <a:r>
              <a:rPr lang="en-US" sz="2000" b="1" dirty="0"/>
              <a:t>, no </a:t>
            </a:r>
            <a:r>
              <a:rPr lang="en-US" sz="2000" b="1" dirty="0" err="1"/>
              <a:t>te</a:t>
            </a:r>
            <a:r>
              <a:rPr lang="en-US" sz="2000" b="1" dirty="0"/>
              <a:t> </a:t>
            </a:r>
            <a:r>
              <a:rPr lang="en-US" sz="2000" b="1" dirty="0" err="1"/>
              <a:t>olvidas</a:t>
            </a:r>
            <a:r>
              <a:rPr lang="en-US" sz="2000" b="1" dirty="0"/>
              <a:t> </a:t>
            </a:r>
            <a:r>
              <a:rPr lang="en-US" sz="2000" b="1" dirty="0" err="1"/>
              <a:t>que</a:t>
            </a:r>
            <a:r>
              <a:rPr lang="en-US" sz="2000" b="1" dirty="0"/>
              <a:t> he </a:t>
            </a:r>
            <a:r>
              <a:rPr lang="en-US" sz="2000" b="1" dirty="0" err="1"/>
              <a:t>venido</a:t>
            </a:r>
            <a:r>
              <a:rPr lang="en-US" sz="2000" b="1" dirty="0"/>
              <a:t> al hospital para </a:t>
            </a:r>
            <a:r>
              <a:rPr lang="en-US" sz="2000" b="1" dirty="0" err="1"/>
              <a:t>salir</a:t>
            </a:r>
            <a:r>
              <a:rPr lang="en-US" sz="2000" b="1" dirty="0"/>
              <a:t> </a:t>
            </a:r>
            <a:r>
              <a:rPr lang="en-US" sz="2000" b="1" dirty="0" err="1"/>
              <a:t>recuperado</a:t>
            </a:r>
            <a:r>
              <a:rPr lang="en-US" sz="2000" b="1" dirty="0"/>
              <a:t> lo antes </a:t>
            </a:r>
            <a:r>
              <a:rPr lang="en-US" sz="2000" b="1" dirty="0" err="1"/>
              <a:t>posible</a:t>
            </a:r>
            <a:endParaRPr lang="en-US" sz="2000" b="1" dirty="0"/>
          </a:p>
          <a:p>
            <a:endParaRPr lang="en-US" sz="2000" b="1" dirty="0"/>
          </a:p>
          <a:p>
            <a:r>
              <a:rPr lang="en-US" sz="2000" b="1" dirty="0" err="1"/>
              <a:t>Comparte</a:t>
            </a:r>
            <a:r>
              <a:rPr lang="en-US" sz="2000" b="1" dirty="0"/>
              <a:t> </a:t>
            </a:r>
            <a:r>
              <a:rPr lang="en-US" sz="2000" b="1" dirty="0" err="1"/>
              <a:t>mis</a:t>
            </a:r>
            <a:r>
              <a:rPr lang="en-US" sz="2000" b="1" dirty="0"/>
              <a:t> </a:t>
            </a:r>
            <a:r>
              <a:rPr lang="en-US" sz="2000" b="1" dirty="0" err="1"/>
              <a:t>angustias</a:t>
            </a:r>
            <a:r>
              <a:rPr lang="en-US" sz="2000" b="1" dirty="0"/>
              <a:t> y </a:t>
            </a:r>
            <a:r>
              <a:rPr lang="en-US" sz="2000" b="1" dirty="0" err="1"/>
              <a:t>mis</a:t>
            </a:r>
            <a:r>
              <a:rPr lang="en-US" sz="2000" b="1" dirty="0"/>
              <a:t> </a:t>
            </a:r>
            <a:r>
              <a:rPr lang="en-US" sz="2000" b="1" dirty="0" err="1"/>
              <a:t>sufrimientos</a:t>
            </a:r>
            <a:r>
              <a:rPr lang="en-US" sz="2000" b="1" dirty="0"/>
              <a:t>; </a:t>
            </a:r>
            <a:r>
              <a:rPr lang="en-US" sz="2000" b="1" dirty="0" err="1"/>
              <a:t>aunque</a:t>
            </a:r>
            <a:r>
              <a:rPr lang="en-US" sz="2000" b="1" dirty="0"/>
              <a:t> no </a:t>
            </a:r>
            <a:r>
              <a:rPr lang="en-US" sz="2000" b="1" dirty="0" err="1"/>
              <a:t>puedas</a:t>
            </a:r>
            <a:r>
              <a:rPr lang="en-US" sz="2000" b="1" dirty="0"/>
              <a:t> </a:t>
            </a:r>
            <a:r>
              <a:rPr lang="en-US" sz="2000" b="1" dirty="0" err="1"/>
              <a:t>quitarme</a:t>
            </a:r>
            <a:r>
              <a:rPr lang="en-US" sz="2000" b="1" dirty="0"/>
              <a:t> el dolor, </a:t>
            </a:r>
            <a:r>
              <a:rPr lang="en-US" sz="2000" b="1" dirty="0" err="1"/>
              <a:t>acompañame</a:t>
            </a:r>
            <a:r>
              <a:rPr lang="en-US" sz="2000" b="1" dirty="0"/>
              <a:t>, me </a:t>
            </a:r>
            <a:r>
              <a:rPr lang="en-US" sz="2000" b="1" dirty="0" err="1"/>
              <a:t>hace</a:t>
            </a:r>
            <a:r>
              <a:rPr lang="en-US" sz="2000" b="1" dirty="0"/>
              <a:t> </a:t>
            </a:r>
            <a:r>
              <a:rPr lang="en-US" sz="2000" b="1" dirty="0" err="1"/>
              <a:t>falta</a:t>
            </a:r>
            <a:r>
              <a:rPr lang="en-US" sz="2000" b="1" dirty="0"/>
              <a:t> </a:t>
            </a:r>
            <a:r>
              <a:rPr lang="en-US" sz="2000" b="1" dirty="0" err="1"/>
              <a:t>tu</a:t>
            </a:r>
            <a:r>
              <a:rPr lang="en-US" sz="2000" b="1" dirty="0"/>
              <a:t> </a:t>
            </a:r>
            <a:r>
              <a:rPr lang="en-US" sz="2000" b="1" dirty="0" err="1"/>
              <a:t>gesto</a:t>
            </a:r>
            <a:r>
              <a:rPr lang="en-US" sz="2000" b="1" dirty="0"/>
              <a:t> </a:t>
            </a:r>
            <a:r>
              <a:rPr lang="en-US" sz="2000" b="1" dirty="0" err="1"/>
              <a:t>humano</a:t>
            </a:r>
            <a:r>
              <a:rPr lang="en-US" sz="2000" b="1" dirty="0"/>
              <a:t> </a:t>
            </a:r>
            <a:r>
              <a:rPr lang="en-US" sz="2000" b="1" dirty="0" err="1"/>
              <a:t>gratuito</a:t>
            </a:r>
            <a:r>
              <a:rPr lang="en-US" sz="2000" b="1" dirty="0"/>
              <a:t>, </a:t>
            </a:r>
            <a:r>
              <a:rPr lang="en-US" sz="2000" b="1" dirty="0" err="1"/>
              <a:t>que</a:t>
            </a:r>
            <a:r>
              <a:rPr lang="en-US" sz="2000" b="1" dirty="0"/>
              <a:t> me </a:t>
            </a:r>
            <a:r>
              <a:rPr lang="en-US" sz="2000" b="1" dirty="0" err="1"/>
              <a:t>hace</a:t>
            </a:r>
            <a:r>
              <a:rPr lang="en-US" sz="2000" b="1" dirty="0"/>
              <a:t> </a:t>
            </a:r>
            <a:r>
              <a:rPr lang="en-US" sz="2000" b="1" dirty="0" err="1"/>
              <a:t>sentir</a:t>
            </a:r>
            <a:r>
              <a:rPr lang="en-US" sz="2000" b="1" dirty="0"/>
              <a:t> </a:t>
            </a:r>
            <a:r>
              <a:rPr lang="en-US" sz="2000" b="1" dirty="0" err="1"/>
              <a:t>alguien</a:t>
            </a:r>
            <a:r>
              <a:rPr lang="en-US" sz="2000" b="1" dirty="0"/>
              <a:t> y no </a:t>
            </a:r>
            <a:r>
              <a:rPr lang="en-US" sz="2000" b="1" dirty="0" err="1"/>
              <a:t>algo</a:t>
            </a:r>
            <a:r>
              <a:rPr lang="en-US" sz="2000" b="1" dirty="0"/>
              <a:t> o un </a:t>
            </a:r>
            <a:r>
              <a:rPr lang="en-US" sz="2000" b="1" dirty="0" err="1"/>
              <a:t>caso</a:t>
            </a:r>
            <a:r>
              <a:rPr lang="en-US" sz="2000" b="1" dirty="0"/>
              <a:t> </a:t>
            </a:r>
            <a:r>
              <a:rPr lang="en-US" sz="2000" b="1" dirty="0" err="1"/>
              <a:t>interesante</a:t>
            </a:r>
            <a:r>
              <a:rPr lang="en-US" sz="2000" b="1" dirty="0"/>
              <a:t>, </a:t>
            </a:r>
            <a:r>
              <a:rPr lang="en-US" sz="2000" b="1" dirty="0" err="1"/>
              <a:t>cuando</a:t>
            </a:r>
            <a:r>
              <a:rPr lang="en-US" sz="2000" b="1" dirty="0"/>
              <a:t> </a:t>
            </a:r>
            <a:r>
              <a:rPr lang="en-US" sz="2000" b="1" dirty="0" err="1"/>
              <a:t>hayas</a:t>
            </a:r>
            <a:r>
              <a:rPr lang="en-US" sz="2000" b="1" dirty="0"/>
              <a:t> </a:t>
            </a:r>
            <a:r>
              <a:rPr lang="en-US" sz="2000" b="1" dirty="0" err="1"/>
              <a:t>hecho</a:t>
            </a:r>
            <a:r>
              <a:rPr lang="en-US" sz="2000" b="1" dirty="0"/>
              <a:t> </a:t>
            </a:r>
            <a:r>
              <a:rPr lang="en-US" sz="2000" b="1" dirty="0" err="1"/>
              <a:t>todo</a:t>
            </a:r>
            <a:r>
              <a:rPr lang="en-US" sz="2000" b="1" dirty="0"/>
              <a:t> lo </a:t>
            </a:r>
            <a:r>
              <a:rPr lang="en-US" sz="2000" b="1" dirty="0" err="1"/>
              <a:t>que</a:t>
            </a:r>
            <a:r>
              <a:rPr lang="en-US" sz="2000" b="1" dirty="0"/>
              <a:t> </a:t>
            </a:r>
            <a:r>
              <a:rPr lang="en-US" sz="2000" b="1" dirty="0" err="1"/>
              <a:t>tienes</a:t>
            </a:r>
            <a:r>
              <a:rPr lang="en-US" sz="2000" b="1" dirty="0"/>
              <a:t> </a:t>
            </a:r>
            <a:r>
              <a:rPr lang="en-US" sz="2000" b="1" dirty="0" err="1"/>
              <a:t>que</a:t>
            </a:r>
            <a:r>
              <a:rPr lang="en-US" sz="2000" b="1" dirty="0"/>
              <a:t> </a:t>
            </a:r>
            <a:r>
              <a:rPr lang="en-US" sz="2000" b="1" dirty="0" err="1"/>
              <a:t>hacer</a:t>
            </a:r>
            <a:r>
              <a:rPr lang="en-US" sz="2000" b="1" dirty="0"/>
              <a:t>, </a:t>
            </a:r>
            <a:r>
              <a:rPr lang="en-US" sz="2000" b="1" dirty="0" err="1"/>
              <a:t>cuando</a:t>
            </a:r>
            <a:r>
              <a:rPr lang="en-US" sz="2000" b="1" dirty="0"/>
              <a:t> </a:t>
            </a:r>
            <a:r>
              <a:rPr lang="en-US" sz="2000" b="1" dirty="0" err="1"/>
              <a:t>hayas</a:t>
            </a:r>
            <a:r>
              <a:rPr lang="en-US" sz="2000" b="1" dirty="0"/>
              <a:t> </a:t>
            </a:r>
            <a:r>
              <a:rPr lang="en-US" sz="2000" b="1" dirty="0" err="1"/>
              <a:t>sido</a:t>
            </a:r>
            <a:r>
              <a:rPr lang="en-US" sz="2000" b="1" dirty="0"/>
              <a:t> </a:t>
            </a:r>
            <a:r>
              <a:rPr lang="en-US" sz="2000" b="1" dirty="0" err="1"/>
              <a:t>todo</a:t>
            </a:r>
            <a:r>
              <a:rPr lang="en-US" sz="2000" b="1" dirty="0"/>
              <a:t> lo </a:t>
            </a:r>
            <a:r>
              <a:rPr lang="en-US" sz="2000" b="1" dirty="0" err="1"/>
              <a:t>que</a:t>
            </a:r>
            <a:r>
              <a:rPr lang="en-US" sz="2000" b="1" dirty="0"/>
              <a:t> </a:t>
            </a:r>
            <a:r>
              <a:rPr lang="en-US" sz="2000" b="1" dirty="0" err="1"/>
              <a:t>debes</a:t>
            </a:r>
            <a:r>
              <a:rPr lang="en-US" sz="2000" b="1" dirty="0"/>
              <a:t> de </a:t>
            </a:r>
            <a:r>
              <a:rPr lang="en-US" sz="2000" b="1" dirty="0" err="1"/>
              <a:t>ser</a:t>
            </a:r>
            <a:r>
              <a:rPr lang="en-US" sz="2000" b="1" dirty="0"/>
              <a:t>, no se </a:t>
            </a:r>
            <a:r>
              <a:rPr lang="en-US" sz="2000" b="1" dirty="0" err="1"/>
              <a:t>te</a:t>
            </a:r>
            <a:r>
              <a:rPr lang="en-US" sz="2000" b="1" dirty="0"/>
              <a:t> </a:t>
            </a:r>
            <a:r>
              <a:rPr lang="en-US" sz="2000" b="1" dirty="0" err="1"/>
              <a:t>olvide</a:t>
            </a:r>
            <a:r>
              <a:rPr lang="en-US" sz="2000" b="1" dirty="0"/>
              <a:t> </a:t>
            </a:r>
            <a:r>
              <a:rPr lang="en-US" sz="2000" b="1" dirty="0" err="1"/>
              <a:t>darme</a:t>
            </a:r>
            <a:r>
              <a:rPr lang="en-US" sz="2000" b="1" dirty="0"/>
              <a:t> </a:t>
            </a:r>
            <a:r>
              <a:rPr lang="en-US" sz="2000" b="1" dirty="0" err="1"/>
              <a:t>las</a:t>
            </a:r>
            <a:r>
              <a:rPr lang="en-US" sz="2000" b="1" dirty="0"/>
              <a:t> gracias.</a:t>
            </a:r>
          </a:p>
        </p:txBody>
      </p:sp>
    </p:spTree>
    <p:extLst>
      <p:ext uri="{BB962C8B-B14F-4D97-AF65-F5344CB8AC3E}">
        <p14:creationId xmlns:p14="http://schemas.microsoft.com/office/powerpoint/2010/main" val="9242735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457200"/>
            <a:ext cx="8305800" cy="4524315"/>
          </a:xfrm>
          <a:prstGeom prst="rect">
            <a:avLst/>
          </a:prstGeom>
          <a:noFill/>
        </p:spPr>
        <p:txBody>
          <a:bodyPr wrap="square" rtlCol="0">
            <a:spAutoFit/>
          </a:bodyPr>
          <a:lstStyle/>
          <a:p>
            <a:pPr algn="ctr"/>
            <a:r>
              <a:rPr lang="en-US" sz="3600" b="1" dirty="0" err="1" smtClean="0"/>
              <a:t>Generalidad</a:t>
            </a:r>
            <a:r>
              <a:rPr lang="en-US" sz="3600" b="1" dirty="0" smtClean="0"/>
              <a:t> del </a:t>
            </a:r>
            <a:r>
              <a:rPr lang="en-US" sz="3600" b="1" dirty="0" err="1" smtClean="0"/>
              <a:t>juramento</a:t>
            </a:r>
            <a:r>
              <a:rPr lang="en-US" sz="3600" b="1" dirty="0" smtClean="0"/>
              <a:t> </a:t>
            </a:r>
            <a:r>
              <a:rPr lang="en-US" sz="3600" b="1" dirty="0" err="1" smtClean="0"/>
              <a:t>hipocratico</a:t>
            </a:r>
            <a:endParaRPr lang="en-US" sz="3600" b="1" dirty="0" smtClean="0"/>
          </a:p>
          <a:p>
            <a:pPr algn="just"/>
            <a:endParaRPr lang="en-US" sz="3600" b="1" dirty="0"/>
          </a:p>
          <a:p>
            <a:pPr algn="just"/>
            <a:r>
              <a:rPr lang="en-US" sz="2400" b="1" dirty="0" smtClean="0"/>
              <a:t>Toda </a:t>
            </a:r>
            <a:r>
              <a:rPr lang="en-US" sz="2400" b="1" dirty="0" err="1" smtClean="0"/>
              <a:t>estas</a:t>
            </a:r>
            <a:r>
              <a:rPr lang="en-US" sz="2400" b="1" dirty="0" smtClean="0"/>
              <a:t> </a:t>
            </a:r>
            <a:r>
              <a:rPr lang="en-US" sz="2400" b="1" dirty="0" err="1" smtClean="0"/>
              <a:t>reglas</a:t>
            </a:r>
            <a:r>
              <a:rPr lang="en-US" sz="2400" b="1" dirty="0" smtClean="0"/>
              <a:t> son </a:t>
            </a:r>
            <a:r>
              <a:rPr lang="en-US" sz="2400" b="1" dirty="0" err="1" smtClean="0"/>
              <a:t>muy</a:t>
            </a:r>
            <a:r>
              <a:rPr lang="en-US" sz="2400" b="1" dirty="0" smtClean="0"/>
              <a:t> nobles, y no </a:t>
            </a:r>
            <a:r>
              <a:rPr lang="en-US" sz="2400" b="1" dirty="0" err="1" smtClean="0"/>
              <a:t>cabe</a:t>
            </a:r>
            <a:r>
              <a:rPr lang="en-US" sz="2400" b="1" dirty="0" smtClean="0"/>
              <a:t> </a:t>
            </a:r>
            <a:r>
              <a:rPr lang="en-US" sz="2400" b="1" dirty="0" err="1" smtClean="0"/>
              <a:t>duda</a:t>
            </a:r>
            <a:r>
              <a:rPr lang="en-US" sz="2400" b="1" dirty="0" smtClean="0"/>
              <a:t> de </a:t>
            </a:r>
            <a:r>
              <a:rPr lang="en-US" sz="2400" b="1" dirty="0" err="1" smtClean="0"/>
              <a:t>que</a:t>
            </a:r>
            <a:r>
              <a:rPr lang="en-US" sz="2400" b="1" dirty="0" smtClean="0"/>
              <a:t> los </a:t>
            </a:r>
            <a:r>
              <a:rPr lang="en-US" sz="2400" b="1" dirty="0" err="1" smtClean="0"/>
              <a:t>que</a:t>
            </a:r>
            <a:r>
              <a:rPr lang="en-US" sz="2400" b="1" dirty="0" smtClean="0"/>
              <a:t> </a:t>
            </a:r>
            <a:r>
              <a:rPr lang="en-US" sz="2400" b="1" dirty="0" err="1" smtClean="0"/>
              <a:t>practican</a:t>
            </a:r>
            <a:r>
              <a:rPr lang="en-US" sz="2400" b="1" dirty="0" smtClean="0"/>
              <a:t> </a:t>
            </a:r>
            <a:r>
              <a:rPr lang="en-US" sz="2400" b="1" dirty="0" err="1" smtClean="0"/>
              <a:t>cualquier</a:t>
            </a:r>
            <a:r>
              <a:rPr lang="en-US" sz="2400" b="1" dirty="0" smtClean="0"/>
              <a:t> </a:t>
            </a:r>
            <a:r>
              <a:rPr lang="en-US" sz="2400" b="1" dirty="0" err="1" smtClean="0"/>
              <a:t>aspecto</a:t>
            </a:r>
            <a:r>
              <a:rPr lang="en-US" sz="2400" b="1" dirty="0" smtClean="0"/>
              <a:t> de </a:t>
            </a:r>
            <a:r>
              <a:rPr lang="en-US" sz="2400" b="1" dirty="0" err="1" smtClean="0"/>
              <a:t>las</a:t>
            </a:r>
            <a:r>
              <a:rPr lang="en-US" sz="2400" b="1" dirty="0" smtClean="0"/>
              <a:t> </a:t>
            </a:r>
            <a:r>
              <a:rPr lang="en-US" sz="2400" b="1" dirty="0" err="1" smtClean="0"/>
              <a:t>ciencias</a:t>
            </a:r>
            <a:r>
              <a:rPr lang="en-US" sz="2400" b="1" dirty="0" smtClean="0"/>
              <a:t> </a:t>
            </a:r>
            <a:r>
              <a:rPr lang="en-US" sz="2400" b="1" dirty="0" err="1" smtClean="0"/>
              <a:t>medicas</a:t>
            </a:r>
            <a:r>
              <a:rPr lang="en-US" sz="2400" b="1" dirty="0" smtClean="0"/>
              <a:t> </a:t>
            </a:r>
            <a:r>
              <a:rPr lang="en-US" sz="2400" b="1" dirty="0" err="1" smtClean="0"/>
              <a:t>tienen</a:t>
            </a:r>
            <a:r>
              <a:rPr lang="en-US" sz="2400" b="1" dirty="0" smtClean="0"/>
              <a:t> </a:t>
            </a:r>
            <a:r>
              <a:rPr lang="en-US" sz="2400" b="1" dirty="0" err="1" smtClean="0"/>
              <a:t>que</a:t>
            </a:r>
            <a:r>
              <a:rPr lang="en-US" sz="2400" b="1" dirty="0" smtClean="0"/>
              <a:t> </a:t>
            </a:r>
            <a:r>
              <a:rPr lang="en-US" sz="2400" b="1" dirty="0" err="1" smtClean="0"/>
              <a:t>comprometerse</a:t>
            </a:r>
            <a:r>
              <a:rPr lang="en-US" sz="2400" b="1" dirty="0" smtClean="0"/>
              <a:t> a </a:t>
            </a:r>
            <a:r>
              <a:rPr lang="en-US" sz="2400" b="1" dirty="0" err="1" smtClean="0"/>
              <a:t>respetarlas</a:t>
            </a:r>
            <a:r>
              <a:rPr lang="en-US" sz="2400" b="1" dirty="0" smtClean="0"/>
              <a:t>.</a:t>
            </a:r>
          </a:p>
          <a:p>
            <a:pPr algn="just"/>
            <a:endParaRPr lang="en-US" sz="2400" b="1" dirty="0" smtClean="0"/>
          </a:p>
          <a:p>
            <a:pPr algn="just"/>
            <a:r>
              <a:rPr lang="en-US" sz="2400" b="1" dirty="0" err="1" smtClean="0"/>
              <a:t>Aun</a:t>
            </a:r>
            <a:r>
              <a:rPr lang="en-US" sz="2400" b="1" dirty="0" smtClean="0"/>
              <a:t> </a:t>
            </a:r>
            <a:r>
              <a:rPr lang="en-US" sz="2400" b="1" dirty="0" err="1" smtClean="0"/>
              <a:t>asi</a:t>
            </a:r>
            <a:r>
              <a:rPr lang="en-US" sz="2400" b="1" dirty="0" smtClean="0"/>
              <a:t> se </a:t>
            </a:r>
            <a:r>
              <a:rPr lang="en-US" sz="2400" b="1" dirty="0" err="1" smtClean="0"/>
              <a:t>dan</a:t>
            </a:r>
            <a:r>
              <a:rPr lang="en-US" sz="2400" b="1" dirty="0" smtClean="0"/>
              <a:t> </a:t>
            </a:r>
            <a:r>
              <a:rPr lang="en-US" sz="2400" b="1" dirty="0" err="1" smtClean="0"/>
              <a:t>muchos</a:t>
            </a:r>
            <a:r>
              <a:rPr lang="en-US" sz="2400" b="1" dirty="0" smtClean="0"/>
              <a:t> </a:t>
            </a:r>
            <a:r>
              <a:rPr lang="en-US" sz="2400" b="1" dirty="0" err="1" smtClean="0"/>
              <a:t>casos</a:t>
            </a:r>
            <a:r>
              <a:rPr lang="en-US" sz="2400" b="1" dirty="0" smtClean="0"/>
              <a:t> en </a:t>
            </a:r>
            <a:r>
              <a:rPr lang="en-US" sz="2400" b="1" dirty="0" err="1" smtClean="0"/>
              <a:t>que</a:t>
            </a:r>
            <a:r>
              <a:rPr lang="en-US" sz="2400" b="1" dirty="0" smtClean="0"/>
              <a:t> </a:t>
            </a:r>
            <a:r>
              <a:rPr lang="en-US" sz="2400" b="1" dirty="0" err="1" smtClean="0"/>
              <a:t>profesionales</a:t>
            </a:r>
            <a:r>
              <a:rPr lang="en-US" sz="2400" b="1" dirty="0" smtClean="0"/>
              <a:t> de la </a:t>
            </a:r>
            <a:r>
              <a:rPr lang="en-US" sz="2400" b="1" dirty="0" err="1" smtClean="0"/>
              <a:t>salud</a:t>
            </a:r>
            <a:r>
              <a:rPr lang="en-US" sz="2400" b="1" dirty="0" smtClean="0"/>
              <a:t>, de </a:t>
            </a:r>
            <a:r>
              <a:rPr lang="en-US" sz="2400" b="1" dirty="0" err="1" smtClean="0"/>
              <a:t>plano</a:t>
            </a:r>
            <a:r>
              <a:rPr lang="en-US" sz="2400" b="1" dirty="0" smtClean="0"/>
              <a:t>, </a:t>
            </a:r>
            <a:r>
              <a:rPr lang="en-US" sz="2400" b="1" dirty="0" err="1" smtClean="0"/>
              <a:t>las</a:t>
            </a:r>
            <a:r>
              <a:rPr lang="en-US" sz="2400" b="1" dirty="0" smtClean="0"/>
              <a:t> </a:t>
            </a:r>
            <a:r>
              <a:rPr lang="en-US" sz="2400" b="1" dirty="0" err="1" smtClean="0"/>
              <a:t>transgreden</a:t>
            </a:r>
            <a:r>
              <a:rPr lang="en-US" sz="2400" b="1" dirty="0" smtClean="0"/>
              <a:t>.</a:t>
            </a:r>
          </a:p>
          <a:p>
            <a:pPr algn="just"/>
            <a:endParaRPr lang="en-US" sz="2400" b="1" dirty="0"/>
          </a:p>
          <a:p>
            <a:pPr algn="just"/>
            <a:r>
              <a:rPr lang="en-US" sz="2400" b="1" dirty="0" smtClean="0"/>
              <a:t>Sin embargo, </a:t>
            </a:r>
            <a:r>
              <a:rPr lang="en-US" sz="2400" b="1" dirty="0" err="1" smtClean="0"/>
              <a:t>una</a:t>
            </a:r>
            <a:r>
              <a:rPr lang="en-US" sz="2400" b="1" dirty="0" smtClean="0"/>
              <a:t> </a:t>
            </a:r>
            <a:r>
              <a:rPr lang="en-US" sz="2400" b="1" dirty="0" err="1" smtClean="0"/>
              <a:t>vez</a:t>
            </a:r>
            <a:r>
              <a:rPr lang="en-US" sz="2400" b="1" dirty="0" smtClean="0"/>
              <a:t> mas, </a:t>
            </a:r>
            <a:r>
              <a:rPr lang="en-US" sz="2400" b="1" dirty="0" err="1" smtClean="0"/>
              <a:t>reglas</a:t>
            </a:r>
            <a:r>
              <a:rPr lang="en-US" sz="2400" b="1" dirty="0" smtClean="0"/>
              <a:t> tan </a:t>
            </a:r>
            <a:r>
              <a:rPr lang="en-US" sz="2400" b="1" dirty="0" err="1" smtClean="0"/>
              <a:t>genericas</a:t>
            </a:r>
            <a:r>
              <a:rPr lang="en-US" sz="2400" b="1" dirty="0" smtClean="0"/>
              <a:t> no son de </a:t>
            </a:r>
            <a:r>
              <a:rPr lang="en-US" sz="2400" b="1" dirty="0" err="1" smtClean="0"/>
              <a:t>mucha</a:t>
            </a:r>
            <a:r>
              <a:rPr lang="en-US" sz="2400" b="1" dirty="0" smtClean="0"/>
              <a:t> </a:t>
            </a:r>
            <a:r>
              <a:rPr lang="en-US" sz="2400" b="1" dirty="0" err="1" smtClean="0"/>
              <a:t>ayuda</a:t>
            </a:r>
            <a:r>
              <a:rPr lang="en-US" sz="2400" b="1" dirty="0" smtClean="0"/>
              <a:t> en </a:t>
            </a:r>
            <a:r>
              <a:rPr lang="en-US" sz="2400" b="1" dirty="0" err="1" smtClean="0"/>
              <a:t>casos</a:t>
            </a:r>
            <a:r>
              <a:rPr lang="en-US" sz="2400" b="1" dirty="0" smtClean="0"/>
              <a:t> </a:t>
            </a:r>
            <a:r>
              <a:rPr lang="en-US" sz="2400" b="1" dirty="0" err="1" smtClean="0"/>
              <a:t>concretos</a:t>
            </a:r>
            <a:r>
              <a:rPr lang="en-US" sz="2400" b="1" dirty="0" smtClean="0"/>
              <a:t> de </a:t>
            </a:r>
            <a:r>
              <a:rPr lang="en-US" sz="2400" b="1" dirty="0" err="1" smtClean="0"/>
              <a:t>problemas</a:t>
            </a:r>
            <a:r>
              <a:rPr lang="en-US" sz="2400" b="1" dirty="0" smtClean="0"/>
              <a:t> </a:t>
            </a:r>
            <a:r>
              <a:rPr lang="en-US" sz="2400" b="1" dirty="0" err="1" smtClean="0"/>
              <a:t>eticos</a:t>
            </a:r>
            <a:r>
              <a:rPr lang="en-US" sz="2400" b="1" dirty="0" smtClean="0"/>
              <a:t>.</a:t>
            </a:r>
            <a:endParaRPr lang="es-MX" sz="2400" b="1" dirty="0"/>
          </a:p>
        </p:txBody>
      </p:sp>
    </p:spTree>
    <p:extLst>
      <p:ext uri="{BB962C8B-B14F-4D97-AF65-F5344CB8AC3E}">
        <p14:creationId xmlns:p14="http://schemas.microsoft.com/office/powerpoint/2010/main" val="9242735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242735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8305800" cy="2677656"/>
          </a:xfrm>
          <a:prstGeom prst="rect">
            <a:avLst/>
          </a:prstGeom>
          <a:noFill/>
        </p:spPr>
        <p:txBody>
          <a:bodyPr wrap="square" rtlCol="0">
            <a:spAutoFit/>
          </a:bodyPr>
          <a:lstStyle/>
          <a:p>
            <a:pPr algn="ctr"/>
            <a:r>
              <a:rPr lang="en-US" sz="3600" b="1" dirty="0" err="1" smtClean="0"/>
              <a:t>Estatus</a:t>
            </a:r>
            <a:r>
              <a:rPr lang="en-US" sz="3600" b="1" dirty="0" smtClean="0"/>
              <a:t> del </a:t>
            </a:r>
            <a:r>
              <a:rPr lang="en-US" sz="3600" b="1" dirty="0" err="1" smtClean="0"/>
              <a:t>embrion</a:t>
            </a:r>
            <a:r>
              <a:rPr lang="en-US" sz="3600" b="1" dirty="0" smtClean="0"/>
              <a:t> </a:t>
            </a:r>
            <a:r>
              <a:rPr lang="en-US" sz="3600" b="1" dirty="0" err="1" smtClean="0"/>
              <a:t>humano</a:t>
            </a:r>
            <a:endParaRPr lang="en-US" sz="3600" b="1" dirty="0" smtClean="0"/>
          </a:p>
          <a:p>
            <a:pPr algn="just"/>
            <a:endParaRPr lang="en-US" sz="3600" b="1" dirty="0"/>
          </a:p>
          <a:p>
            <a:pPr algn="just"/>
            <a:r>
              <a:rPr lang="en-US" sz="2400" b="1" dirty="0" smtClean="0"/>
              <a:t>El </a:t>
            </a:r>
            <a:r>
              <a:rPr lang="en-US" sz="2400" b="1" dirty="0" err="1" smtClean="0"/>
              <a:t>estatus</a:t>
            </a:r>
            <a:r>
              <a:rPr lang="en-US" sz="2400" b="1" dirty="0" smtClean="0"/>
              <a:t> del </a:t>
            </a:r>
            <a:r>
              <a:rPr lang="en-US" sz="2400" b="1" dirty="0" err="1" smtClean="0"/>
              <a:t>embrion</a:t>
            </a:r>
            <a:r>
              <a:rPr lang="en-US" sz="2400" b="1" dirty="0" smtClean="0"/>
              <a:t> </a:t>
            </a:r>
            <a:r>
              <a:rPr lang="en-US" sz="2400" b="1" dirty="0" err="1" smtClean="0"/>
              <a:t>humano</a:t>
            </a:r>
            <a:r>
              <a:rPr lang="en-US" sz="2400" b="1" dirty="0"/>
              <a:t> </a:t>
            </a:r>
            <a:r>
              <a:rPr lang="en-US" sz="2400" b="1" dirty="0" smtClean="0"/>
              <a:t>ha </a:t>
            </a:r>
            <a:r>
              <a:rPr lang="en-US" sz="2400" b="1" dirty="0" err="1" smtClean="0"/>
              <a:t>sido</a:t>
            </a:r>
            <a:r>
              <a:rPr lang="en-US" sz="2400" b="1" dirty="0" smtClean="0"/>
              <a:t> y </a:t>
            </a:r>
            <a:r>
              <a:rPr lang="en-US" sz="2400" b="1" dirty="0" err="1" smtClean="0"/>
              <a:t>sigue</a:t>
            </a:r>
            <a:r>
              <a:rPr lang="en-US" sz="2400" b="1" dirty="0" smtClean="0"/>
              <a:t> </a:t>
            </a:r>
            <a:r>
              <a:rPr lang="en-US" sz="2400" b="1" dirty="0" err="1" smtClean="0"/>
              <a:t>siendo</a:t>
            </a:r>
            <a:r>
              <a:rPr lang="en-US" sz="2400" b="1" dirty="0" smtClean="0"/>
              <a:t> </a:t>
            </a:r>
            <a:r>
              <a:rPr lang="en-US" sz="2400" b="1" dirty="0" err="1" smtClean="0"/>
              <a:t>tema</a:t>
            </a:r>
            <a:r>
              <a:rPr lang="en-US" sz="2400" b="1" dirty="0" smtClean="0"/>
              <a:t> de </a:t>
            </a:r>
            <a:r>
              <a:rPr lang="en-US" sz="2400" b="1" dirty="0" err="1" smtClean="0"/>
              <a:t>grandes</a:t>
            </a:r>
            <a:r>
              <a:rPr lang="en-US" sz="2400" b="1" dirty="0" smtClean="0"/>
              <a:t> </a:t>
            </a:r>
            <a:r>
              <a:rPr lang="en-US" sz="2400" b="1" dirty="0" err="1" smtClean="0"/>
              <a:t>controversias</a:t>
            </a:r>
            <a:r>
              <a:rPr lang="en-US" sz="2400" b="1" dirty="0" smtClean="0"/>
              <a:t> en la </a:t>
            </a:r>
            <a:r>
              <a:rPr lang="en-US" sz="2400" b="1" dirty="0" err="1" smtClean="0"/>
              <a:t>bioetica</a:t>
            </a:r>
            <a:r>
              <a:rPr lang="en-US" sz="2400" b="1" dirty="0" smtClean="0"/>
              <a:t>, </a:t>
            </a:r>
            <a:r>
              <a:rPr lang="en-US" sz="2400" b="1" dirty="0" err="1" smtClean="0"/>
              <a:t>desde</a:t>
            </a:r>
            <a:r>
              <a:rPr lang="en-US" sz="2400" b="1" dirty="0" smtClean="0"/>
              <a:t> </a:t>
            </a:r>
            <a:r>
              <a:rPr lang="en-US" sz="2400" b="1" dirty="0" err="1" smtClean="0"/>
              <a:t>su</a:t>
            </a:r>
            <a:r>
              <a:rPr lang="en-US" sz="2400" b="1" dirty="0" smtClean="0"/>
              <a:t> </a:t>
            </a:r>
            <a:r>
              <a:rPr lang="en-US" sz="2400" b="1" dirty="0" err="1" smtClean="0"/>
              <a:t>concepcion</a:t>
            </a:r>
            <a:r>
              <a:rPr lang="en-US" sz="2400" b="1" dirty="0" smtClean="0"/>
              <a:t>, o </a:t>
            </a:r>
            <a:r>
              <a:rPr lang="en-US" sz="2400" b="1" dirty="0" err="1" smtClean="0"/>
              <a:t>segun</a:t>
            </a:r>
            <a:r>
              <a:rPr lang="en-US" sz="2400" b="1" dirty="0" smtClean="0"/>
              <a:t> </a:t>
            </a:r>
            <a:r>
              <a:rPr lang="en-US" sz="2400" b="1" dirty="0" err="1" smtClean="0"/>
              <a:t>alguien</a:t>
            </a:r>
            <a:r>
              <a:rPr lang="en-US" sz="2400" b="1" dirty="0" smtClean="0"/>
              <a:t> hasta antes de la </a:t>
            </a:r>
            <a:r>
              <a:rPr lang="en-US" sz="2400" b="1" dirty="0" err="1" smtClean="0"/>
              <a:t>concepcion</a:t>
            </a:r>
            <a:r>
              <a:rPr lang="en-US" sz="2400" b="1" dirty="0" smtClean="0"/>
              <a:t> (los </a:t>
            </a:r>
            <a:r>
              <a:rPr lang="en-US" sz="2400" b="1" dirty="0" err="1" smtClean="0"/>
              <a:t>que</a:t>
            </a:r>
            <a:r>
              <a:rPr lang="en-US" sz="2400" b="1" dirty="0" smtClean="0"/>
              <a:t> </a:t>
            </a:r>
            <a:r>
              <a:rPr lang="en-US" sz="2400" b="1" dirty="0" err="1" smtClean="0"/>
              <a:t>niegan</a:t>
            </a:r>
            <a:r>
              <a:rPr lang="en-US" sz="2400" b="1" dirty="0" smtClean="0"/>
              <a:t> la </a:t>
            </a:r>
            <a:r>
              <a:rPr lang="en-US" sz="2400" b="1" dirty="0" err="1" smtClean="0"/>
              <a:t>legalidad</a:t>
            </a:r>
            <a:r>
              <a:rPr lang="en-US" sz="2400" b="1" dirty="0" smtClean="0"/>
              <a:t> de los </a:t>
            </a:r>
            <a:r>
              <a:rPr lang="en-US" sz="2400" b="1" dirty="0" err="1" smtClean="0"/>
              <a:t>anticonceptivos</a:t>
            </a:r>
            <a:r>
              <a:rPr lang="en-US" sz="2400" b="1" dirty="0" smtClean="0"/>
              <a:t>), hasta </a:t>
            </a:r>
            <a:r>
              <a:rPr lang="en-US" sz="2400" b="1" dirty="0" err="1" smtClean="0"/>
              <a:t>su</a:t>
            </a:r>
            <a:r>
              <a:rPr lang="en-US" sz="2400" b="1" dirty="0" smtClean="0"/>
              <a:t> </a:t>
            </a:r>
            <a:r>
              <a:rPr lang="en-US" sz="2400" b="1" dirty="0" err="1" smtClean="0"/>
              <a:t>nacimiento</a:t>
            </a:r>
            <a:r>
              <a:rPr lang="en-US" sz="2400" b="1" dirty="0"/>
              <a:t>.</a:t>
            </a:r>
            <a:endParaRPr lang="en-US" sz="2400" b="1" dirty="0" smtClean="0"/>
          </a:p>
        </p:txBody>
      </p:sp>
    </p:spTree>
    <p:extLst>
      <p:ext uri="{BB962C8B-B14F-4D97-AF65-F5344CB8AC3E}">
        <p14:creationId xmlns:p14="http://schemas.microsoft.com/office/powerpoint/2010/main" val="9242735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8305800" cy="3785652"/>
          </a:xfrm>
          <a:prstGeom prst="rect">
            <a:avLst/>
          </a:prstGeom>
          <a:noFill/>
        </p:spPr>
        <p:txBody>
          <a:bodyPr wrap="square" rtlCol="0">
            <a:spAutoFit/>
          </a:bodyPr>
          <a:lstStyle/>
          <a:p>
            <a:pPr algn="ctr"/>
            <a:r>
              <a:rPr lang="en-US" sz="3600" b="1" dirty="0" smtClean="0"/>
              <a:t>Areas de </a:t>
            </a:r>
            <a:r>
              <a:rPr lang="en-US" sz="3600" b="1" dirty="0" err="1" smtClean="0"/>
              <a:t>controversia</a:t>
            </a:r>
            <a:endParaRPr lang="en-US" sz="3600" b="1" dirty="0" smtClean="0"/>
          </a:p>
          <a:p>
            <a:pPr algn="just"/>
            <a:endParaRPr lang="en-US" sz="4400" b="1" dirty="0" smtClean="0"/>
          </a:p>
          <a:p>
            <a:pPr marL="342900" indent="-342900" algn="just">
              <a:buFontTx/>
              <a:buChar char="-"/>
            </a:pPr>
            <a:r>
              <a:rPr lang="en-US" sz="3200" b="1" dirty="0" err="1" smtClean="0"/>
              <a:t>Metodos</a:t>
            </a:r>
            <a:r>
              <a:rPr lang="en-US" sz="3200" b="1" dirty="0" smtClean="0"/>
              <a:t> </a:t>
            </a:r>
            <a:r>
              <a:rPr lang="en-US" sz="3200" b="1" dirty="0" err="1" smtClean="0"/>
              <a:t>anticonceptivos</a:t>
            </a:r>
            <a:endParaRPr lang="en-US" sz="3200" b="1" dirty="0" smtClean="0"/>
          </a:p>
          <a:p>
            <a:pPr marL="342900" indent="-342900" algn="just">
              <a:buFontTx/>
              <a:buChar char="-"/>
            </a:pPr>
            <a:endParaRPr lang="en-US" sz="3200" b="1" dirty="0" smtClean="0"/>
          </a:p>
          <a:p>
            <a:pPr marL="342900" indent="-342900" algn="just">
              <a:buFontTx/>
              <a:buChar char="-"/>
            </a:pPr>
            <a:r>
              <a:rPr lang="en-US" sz="3200" b="1" dirty="0" err="1" smtClean="0"/>
              <a:t>Fecundacion</a:t>
            </a:r>
            <a:r>
              <a:rPr lang="en-US" sz="3200" b="1" dirty="0" smtClean="0"/>
              <a:t> </a:t>
            </a:r>
            <a:r>
              <a:rPr lang="en-US" sz="3200" b="1" dirty="0" err="1" smtClean="0"/>
              <a:t>asistida</a:t>
            </a:r>
            <a:endParaRPr lang="en-US" sz="3200" b="1" dirty="0" smtClean="0"/>
          </a:p>
          <a:p>
            <a:pPr marL="342900" indent="-342900" algn="just">
              <a:buFontTx/>
              <a:buChar char="-"/>
            </a:pPr>
            <a:endParaRPr lang="en-US" sz="3200" b="1" dirty="0" smtClean="0"/>
          </a:p>
          <a:p>
            <a:pPr marL="342900" indent="-342900" algn="just">
              <a:buFontTx/>
              <a:buChar char="-"/>
            </a:pPr>
            <a:r>
              <a:rPr lang="en-US" sz="3200" b="1" dirty="0" err="1" smtClean="0"/>
              <a:t>Aborto</a:t>
            </a:r>
            <a:endParaRPr lang="en-US" sz="3200" b="1" dirty="0"/>
          </a:p>
        </p:txBody>
      </p:sp>
    </p:spTree>
    <p:extLst>
      <p:ext uri="{BB962C8B-B14F-4D97-AF65-F5344CB8AC3E}">
        <p14:creationId xmlns:p14="http://schemas.microsoft.com/office/powerpoint/2010/main" val="9242735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8305800" cy="5262979"/>
          </a:xfrm>
          <a:prstGeom prst="rect">
            <a:avLst/>
          </a:prstGeom>
          <a:noFill/>
        </p:spPr>
        <p:txBody>
          <a:bodyPr wrap="square" rtlCol="0">
            <a:spAutoFit/>
          </a:bodyPr>
          <a:lstStyle/>
          <a:p>
            <a:pPr algn="ctr"/>
            <a:r>
              <a:rPr lang="en-US" sz="3600" b="1" dirty="0" err="1" smtClean="0"/>
              <a:t>Anticonceptivos</a:t>
            </a:r>
            <a:endParaRPr lang="en-US" sz="3600" b="1" dirty="0" smtClean="0"/>
          </a:p>
          <a:p>
            <a:pPr algn="just"/>
            <a:endParaRPr lang="en-US" sz="3600" b="1" dirty="0"/>
          </a:p>
          <a:p>
            <a:pPr algn="just"/>
            <a:r>
              <a:rPr lang="en-US" sz="2400" b="1" dirty="0" err="1" smtClean="0"/>
              <a:t>Una</a:t>
            </a:r>
            <a:r>
              <a:rPr lang="en-US" sz="2400" b="1" dirty="0" smtClean="0"/>
              <a:t> </a:t>
            </a:r>
            <a:r>
              <a:rPr lang="en-US" sz="2400" b="1" dirty="0" err="1" smtClean="0"/>
              <a:t>interpretacion</a:t>
            </a:r>
            <a:r>
              <a:rPr lang="en-US" sz="2400" b="1" dirty="0" smtClean="0"/>
              <a:t> literal de </a:t>
            </a:r>
            <a:r>
              <a:rPr lang="en-US" sz="2400" b="1" dirty="0" err="1" smtClean="0"/>
              <a:t>algunos</a:t>
            </a:r>
            <a:r>
              <a:rPr lang="en-US" sz="2400" b="1" dirty="0" smtClean="0"/>
              <a:t> </a:t>
            </a:r>
            <a:r>
              <a:rPr lang="en-US" sz="2400" b="1" dirty="0" err="1" smtClean="0"/>
              <a:t>textos</a:t>
            </a:r>
            <a:r>
              <a:rPr lang="en-US" sz="2400" b="1" dirty="0" smtClean="0"/>
              <a:t> </a:t>
            </a:r>
            <a:r>
              <a:rPr lang="en-US" sz="2400" b="1" dirty="0" err="1" smtClean="0"/>
              <a:t>religiosos</a:t>
            </a:r>
            <a:r>
              <a:rPr lang="en-US" sz="2400" b="1" dirty="0" smtClean="0"/>
              <a:t> no </a:t>
            </a:r>
            <a:r>
              <a:rPr lang="en-US" sz="2400" b="1" dirty="0" err="1" smtClean="0"/>
              <a:t>permite</a:t>
            </a:r>
            <a:r>
              <a:rPr lang="en-US" sz="2400" b="1" dirty="0" smtClean="0"/>
              <a:t> la </a:t>
            </a:r>
            <a:r>
              <a:rPr lang="en-US" sz="2400" b="1" dirty="0" err="1" smtClean="0"/>
              <a:t>realizacion</a:t>
            </a:r>
            <a:r>
              <a:rPr lang="en-US" sz="2400" b="1" dirty="0" smtClean="0"/>
              <a:t> de </a:t>
            </a:r>
            <a:r>
              <a:rPr lang="en-US" sz="2400" b="1" dirty="0" err="1" smtClean="0"/>
              <a:t>actos</a:t>
            </a:r>
            <a:r>
              <a:rPr lang="en-US" sz="2400" b="1" dirty="0" smtClean="0"/>
              <a:t> </a:t>
            </a:r>
            <a:r>
              <a:rPr lang="en-US" sz="2400" b="1" dirty="0" err="1" smtClean="0"/>
              <a:t>sexuales</a:t>
            </a:r>
            <a:r>
              <a:rPr lang="en-US" sz="2400" b="1" dirty="0" smtClean="0"/>
              <a:t> sin </a:t>
            </a:r>
            <a:r>
              <a:rPr lang="en-US" sz="2400" b="1" dirty="0" err="1" smtClean="0"/>
              <a:t>proposito</a:t>
            </a:r>
            <a:r>
              <a:rPr lang="en-US" sz="2400" b="1" dirty="0" smtClean="0"/>
              <a:t> de </a:t>
            </a:r>
            <a:r>
              <a:rPr lang="en-US" sz="2400" b="1" dirty="0" err="1" smtClean="0"/>
              <a:t>procrear</a:t>
            </a:r>
            <a:r>
              <a:rPr lang="en-US" sz="2400" b="1" dirty="0" smtClean="0"/>
              <a:t>.</a:t>
            </a:r>
          </a:p>
          <a:p>
            <a:pPr algn="just"/>
            <a:endParaRPr lang="en-US" sz="2400" b="1" dirty="0"/>
          </a:p>
          <a:p>
            <a:pPr algn="just"/>
            <a:r>
              <a:rPr lang="en-US" sz="2400" b="1" dirty="0" smtClean="0"/>
              <a:t>En particular, la </a:t>
            </a:r>
            <a:r>
              <a:rPr lang="en-US" sz="2400" b="1" dirty="0" err="1" smtClean="0"/>
              <a:t>iglesia</a:t>
            </a:r>
            <a:r>
              <a:rPr lang="en-US" sz="2400" b="1" dirty="0" smtClean="0"/>
              <a:t> </a:t>
            </a:r>
            <a:r>
              <a:rPr lang="en-US" sz="2400" b="1" dirty="0" err="1" smtClean="0"/>
              <a:t>catolica</a:t>
            </a:r>
            <a:r>
              <a:rPr lang="en-US" sz="2400" b="1" dirty="0" smtClean="0"/>
              <a:t> ha </a:t>
            </a:r>
            <a:r>
              <a:rPr lang="en-US" sz="2400" b="1" dirty="0" err="1" smtClean="0"/>
              <a:t>condenado</a:t>
            </a:r>
            <a:r>
              <a:rPr lang="en-US" sz="2400" b="1" dirty="0" smtClean="0"/>
              <a:t> </a:t>
            </a:r>
            <a:r>
              <a:rPr lang="en-US" sz="2400" b="1" dirty="0" err="1" smtClean="0"/>
              <a:t>por</a:t>
            </a:r>
            <a:r>
              <a:rPr lang="en-US" sz="2400" b="1" dirty="0" smtClean="0"/>
              <a:t>  mucho </a:t>
            </a:r>
            <a:r>
              <a:rPr lang="en-US" sz="2400" b="1" dirty="0" err="1" smtClean="0"/>
              <a:t>tiempo</a:t>
            </a:r>
            <a:r>
              <a:rPr lang="en-US" sz="2400" b="1" dirty="0" smtClean="0"/>
              <a:t>, y </a:t>
            </a:r>
            <a:r>
              <a:rPr lang="en-US" sz="2400" b="1" dirty="0" err="1" smtClean="0"/>
              <a:t>aun</a:t>
            </a:r>
            <a:r>
              <a:rPr lang="en-US" sz="2400" b="1" dirty="0" smtClean="0"/>
              <a:t> </a:t>
            </a:r>
            <a:r>
              <a:rPr lang="en-US" sz="2400" b="1" dirty="0" err="1" smtClean="0"/>
              <a:t>sigue</a:t>
            </a:r>
            <a:r>
              <a:rPr lang="en-US" sz="2400" b="1" dirty="0" smtClean="0"/>
              <a:t> </a:t>
            </a:r>
            <a:r>
              <a:rPr lang="en-US" sz="2400" b="1" dirty="0" err="1" smtClean="0"/>
              <a:t>condenando</a:t>
            </a:r>
            <a:r>
              <a:rPr lang="en-US" sz="2400" b="1" dirty="0" smtClean="0"/>
              <a:t> </a:t>
            </a:r>
            <a:r>
              <a:rPr lang="en-US" sz="2400" b="1" dirty="0" err="1" smtClean="0"/>
              <a:t>relaciones</a:t>
            </a:r>
            <a:r>
              <a:rPr lang="en-US" sz="2400" b="1" dirty="0" smtClean="0"/>
              <a:t> </a:t>
            </a:r>
            <a:r>
              <a:rPr lang="en-US" sz="2400" b="1" dirty="0" err="1" smtClean="0"/>
              <a:t>sexuales</a:t>
            </a:r>
            <a:r>
              <a:rPr lang="en-US" sz="2400" b="1" dirty="0" smtClean="0"/>
              <a:t> con el </a:t>
            </a:r>
            <a:r>
              <a:rPr lang="en-US" sz="2400" b="1" dirty="0" err="1" smtClean="0"/>
              <a:t>uso</a:t>
            </a:r>
            <a:r>
              <a:rPr lang="en-US" sz="2400" b="1" dirty="0" smtClean="0"/>
              <a:t> de </a:t>
            </a:r>
            <a:r>
              <a:rPr lang="en-US" sz="2400" b="1" dirty="0" err="1" smtClean="0"/>
              <a:t>anticonceptivos</a:t>
            </a:r>
            <a:r>
              <a:rPr lang="en-US" sz="2400" b="1" dirty="0" smtClean="0"/>
              <a:t>.</a:t>
            </a:r>
          </a:p>
          <a:p>
            <a:pPr algn="just"/>
            <a:endParaRPr lang="en-US" sz="2400" b="1" dirty="0"/>
          </a:p>
          <a:p>
            <a:pPr algn="just"/>
            <a:r>
              <a:rPr lang="en-US" sz="2400" b="1" dirty="0" smtClean="0"/>
              <a:t>La </a:t>
            </a:r>
            <a:r>
              <a:rPr lang="en-US" sz="2400" b="1" dirty="0" err="1" smtClean="0"/>
              <a:t>realidad</a:t>
            </a:r>
            <a:r>
              <a:rPr lang="en-US" sz="2400" b="1" dirty="0" smtClean="0"/>
              <a:t> de la </a:t>
            </a:r>
            <a:r>
              <a:rPr lang="en-US" sz="2400" b="1" dirty="0" err="1" smtClean="0"/>
              <a:t>alta</a:t>
            </a:r>
            <a:r>
              <a:rPr lang="en-US" sz="2400" b="1" dirty="0" smtClean="0"/>
              <a:t> </a:t>
            </a:r>
            <a:r>
              <a:rPr lang="en-US" sz="2400" b="1" dirty="0" err="1" smtClean="0"/>
              <a:t>probabilidad</a:t>
            </a:r>
            <a:r>
              <a:rPr lang="en-US" sz="2400" b="1" dirty="0" smtClean="0"/>
              <a:t> de </a:t>
            </a:r>
            <a:r>
              <a:rPr lang="en-US" sz="2400" b="1" dirty="0" err="1" smtClean="0"/>
              <a:t>propagacion</a:t>
            </a:r>
            <a:r>
              <a:rPr lang="en-US" sz="2400" b="1" dirty="0" smtClean="0"/>
              <a:t> de </a:t>
            </a:r>
            <a:r>
              <a:rPr lang="en-US" sz="2400" b="1" dirty="0" err="1" smtClean="0"/>
              <a:t>enfermedades</a:t>
            </a:r>
            <a:r>
              <a:rPr lang="en-US" sz="2400" b="1" dirty="0" smtClean="0"/>
              <a:t> </a:t>
            </a:r>
            <a:r>
              <a:rPr lang="en-US" sz="2400" b="1" dirty="0" err="1" smtClean="0"/>
              <a:t>infecciosas</a:t>
            </a:r>
            <a:r>
              <a:rPr lang="en-US" sz="2400" b="1" dirty="0" smtClean="0"/>
              <a:t> </a:t>
            </a:r>
            <a:r>
              <a:rPr lang="en-US" sz="2400" b="1" dirty="0" err="1" smtClean="0"/>
              <a:t>por</a:t>
            </a:r>
            <a:r>
              <a:rPr lang="en-US" sz="2400" b="1" dirty="0" smtClean="0"/>
              <a:t> </a:t>
            </a:r>
            <a:r>
              <a:rPr lang="en-US" sz="2400" b="1" dirty="0" err="1" smtClean="0"/>
              <a:t>contacto</a:t>
            </a:r>
            <a:r>
              <a:rPr lang="en-US" sz="2400" b="1" dirty="0" smtClean="0"/>
              <a:t> sexual sin </a:t>
            </a:r>
            <a:r>
              <a:rPr lang="en-US" sz="2400" b="1" dirty="0" err="1" smtClean="0"/>
              <a:t>proteccion</a:t>
            </a:r>
            <a:r>
              <a:rPr lang="en-US" sz="2400" b="1" dirty="0" smtClean="0"/>
              <a:t>  pone en </a:t>
            </a:r>
            <a:r>
              <a:rPr lang="en-US" sz="2400" b="1" dirty="0" err="1" smtClean="0"/>
              <a:t>evidencia</a:t>
            </a:r>
            <a:r>
              <a:rPr lang="en-US" sz="2400" b="1" dirty="0" smtClean="0"/>
              <a:t> la </a:t>
            </a:r>
            <a:r>
              <a:rPr lang="en-US" sz="2400" b="1" dirty="0" err="1" smtClean="0"/>
              <a:t>debilidad</a:t>
            </a:r>
            <a:r>
              <a:rPr lang="en-US" sz="2400" b="1" dirty="0" smtClean="0"/>
              <a:t> de tales </a:t>
            </a:r>
            <a:r>
              <a:rPr lang="en-US" sz="2400" b="1" dirty="0" err="1" smtClean="0"/>
              <a:t>argumentos</a:t>
            </a:r>
            <a:r>
              <a:rPr lang="en-US" sz="2400" b="1" dirty="0" smtClean="0"/>
              <a:t>.</a:t>
            </a:r>
          </a:p>
        </p:txBody>
      </p:sp>
    </p:spTree>
    <p:extLst>
      <p:ext uri="{BB962C8B-B14F-4D97-AF65-F5344CB8AC3E}">
        <p14:creationId xmlns:p14="http://schemas.microsoft.com/office/powerpoint/2010/main" val="9242735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8305800" cy="5262979"/>
          </a:xfrm>
          <a:prstGeom prst="rect">
            <a:avLst/>
          </a:prstGeom>
          <a:noFill/>
        </p:spPr>
        <p:txBody>
          <a:bodyPr wrap="square" rtlCol="0">
            <a:spAutoFit/>
          </a:bodyPr>
          <a:lstStyle/>
          <a:p>
            <a:pPr algn="just"/>
            <a:r>
              <a:rPr lang="en-US" sz="2400" b="1" dirty="0" err="1" smtClean="0"/>
              <a:t>Almenos</a:t>
            </a:r>
            <a:r>
              <a:rPr lang="en-US" sz="2400" b="1" dirty="0" smtClean="0"/>
              <a:t> dos son </a:t>
            </a:r>
            <a:r>
              <a:rPr lang="en-US" sz="2400" b="1" dirty="0" err="1" smtClean="0"/>
              <a:t>las</a:t>
            </a:r>
            <a:r>
              <a:rPr lang="en-US" sz="2400" b="1" dirty="0" smtClean="0"/>
              <a:t> </a:t>
            </a:r>
            <a:r>
              <a:rPr lang="en-US" sz="2400" b="1" dirty="0" err="1" smtClean="0"/>
              <a:t>fallas</a:t>
            </a:r>
            <a:r>
              <a:rPr lang="en-US" sz="2400" b="1" dirty="0" smtClean="0"/>
              <a:t> </a:t>
            </a:r>
            <a:r>
              <a:rPr lang="en-US" sz="2400" b="1" dirty="0" err="1" smtClean="0"/>
              <a:t>logicas</a:t>
            </a:r>
            <a:r>
              <a:rPr lang="en-US" sz="2400" b="1" dirty="0" smtClean="0"/>
              <a:t> de </a:t>
            </a:r>
            <a:r>
              <a:rPr lang="en-US" sz="2400" b="1" dirty="0" err="1" smtClean="0"/>
              <a:t>una</a:t>
            </a:r>
            <a:r>
              <a:rPr lang="en-US" sz="2400" b="1" dirty="0" smtClean="0"/>
              <a:t> </a:t>
            </a:r>
            <a:r>
              <a:rPr lang="en-US" sz="2400" b="1" dirty="0" err="1" smtClean="0"/>
              <a:t>prohibicion</a:t>
            </a:r>
            <a:r>
              <a:rPr lang="en-US" sz="2400" b="1" dirty="0" smtClean="0"/>
              <a:t> en el </a:t>
            </a:r>
            <a:r>
              <a:rPr lang="en-US" sz="2400" b="1" dirty="0" err="1" smtClean="0"/>
              <a:t>uso</a:t>
            </a:r>
            <a:r>
              <a:rPr lang="en-US" sz="2400" b="1" dirty="0" smtClean="0"/>
              <a:t> de </a:t>
            </a:r>
            <a:r>
              <a:rPr lang="en-US" sz="2400" b="1" dirty="0" err="1" smtClean="0"/>
              <a:t>metodos</a:t>
            </a:r>
            <a:r>
              <a:rPr lang="en-US" sz="2400" b="1" dirty="0" smtClean="0"/>
              <a:t> </a:t>
            </a:r>
            <a:r>
              <a:rPr lang="en-US" sz="2400" b="1" dirty="0" err="1" smtClean="0"/>
              <a:t>anticonceptivos</a:t>
            </a:r>
            <a:r>
              <a:rPr lang="en-US" sz="2400" b="1" dirty="0" smtClean="0"/>
              <a:t>:</a:t>
            </a:r>
          </a:p>
          <a:p>
            <a:pPr algn="just"/>
            <a:endParaRPr lang="en-US" sz="2400" b="1" dirty="0" smtClean="0"/>
          </a:p>
          <a:p>
            <a:pPr marL="342900" indent="-342900" algn="just">
              <a:buFontTx/>
              <a:buChar char="-"/>
            </a:pPr>
            <a:r>
              <a:rPr lang="en-US" sz="2400" b="1" dirty="0" smtClean="0"/>
              <a:t>El principio de </a:t>
            </a:r>
            <a:r>
              <a:rPr lang="en-US" sz="2400" b="1" dirty="0" err="1" smtClean="0"/>
              <a:t>autonomia</a:t>
            </a:r>
            <a:r>
              <a:rPr lang="en-US" sz="2400" b="1" dirty="0" smtClean="0"/>
              <a:t>: </a:t>
            </a:r>
            <a:r>
              <a:rPr lang="en-US" sz="2400" b="1" dirty="0" err="1" smtClean="0"/>
              <a:t>si</a:t>
            </a:r>
            <a:r>
              <a:rPr lang="en-US" sz="2400" b="1" dirty="0" smtClean="0"/>
              <a:t> </a:t>
            </a:r>
            <a:r>
              <a:rPr lang="en-US" sz="2400" b="1" dirty="0" err="1" smtClean="0"/>
              <a:t>una</a:t>
            </a:r>
            <a:r>
              <a:rPr lang="en-US" sz="2400" b="1" dirty="0" smtClean="0"/>
              <a:t> </a:t>
            </a:r>
            <a:r>
              <a:rPr lang="en-US" sz="2400" b="1" dirty="0" err="1" smtClean="0"/>
              <a:t>pareja</a:t>
            </a:r>
            <a:r>
              <a:rPr lang="en-US" sz="2400" b="1" dirty="0" smtClean="0"/>
              <a:t> </a:t>
            </a:r>
            <a:r>
              <a:rPr lang="en-US" sz="2400" b="1" dirty="0" err="1" smtClean="0"/>
              <a:t>tiene</a:t>
            </a:r>
            <a:r>
              <a:rPr lang="en-US" sz="2400" b="1" dirty="0" smtClean="0"/>
              <a:t> </a:t>
            </a:r>
            <a:r>
              <a:rPr lang="en-US" sz="2400" b="1" dirty="0" err="1" smtClean="0"/>
              <a:t>unos</a:t>
            </a:r>
            <a:r>
              <a:rPr lang="en-US" sz="2400" b="1" dirty="0" smtClean="0"/>
              <a:t> </a:t>
            </a:r>
            <a:r>
              <a:rPr lang="en-US" sz="2400" b="1" dirty="0" err="1" smtClean="0"/>
              <a:t>principios</a:t>
            </a:r>
            <a:r>
              <a:rPr lang="en-US" sz="2400" b="1" dirty="0" smtClean="0"/>
              <a:t> </a:t>
            </a:r>
            <a:r>
              <a:rPr lang="en-US" sz="2400" b="1" dirty="0" err="1" smtClean="0"/>
              <a:t>que</a:t>
            </a:r>
            <a:r>
              <a:rPr lang="en-US" sz="2400" b="1" dirty="0" smtClean="0"/>
              <a:t> les </a:t>
            </a:r>
            <a:r>
              <a:rPr lang="en-US" sz="2400" b="1" dirty="0" err="1" smtClean="0"/>
              <a:t>prohibe</a:t>
            </a:r>
            <a:r>
              <a:rPr lang="en-US" sz="2400" b="1" dirty="0" smtClean="0"/>
              <a:t> </a:t>
            </a:r>
            <a:r>
              <a:rPr lang="en-US" sz="2400" b="1" dirty="0" err="1" smtClean="0"/>
              <a:t>usar</a:t>
            </a:r>
            <a:r>
              <a:rPr lang="en-US" sz="2400" b="1" dirty="0" smtClean="0"/>
              <a:t> </a:t>
            </a:r>
            <a:r>
              <a:rPr lang="en-US" sz="2400" b="1" dirty="0" err="1" smtClean="0"/>
              <a:t>metodos</a:t>
            </a:r>
            <a:r>
              <a:rPr lang="en-US" sz="2400" b="1" dirty="0" smtClean="0"/>
              <a:t> </a:t>
            </a:r>
            <a:r>
              <a:rPr lang="en-US" sz="2400" b="1" dirty="0" err="1" smtClean="0"/>
              <a:t>anticonceptivos</a:t>
            </a:r>
            <a:r>
              <a:rPr lang="en-US" sz="2400" b="1" dirty="0" smtClean="0"/>
              <a:t>, </a:t>
            </a:r>
            <a:r>
              <a:rPr lang="en-US" sz="2400" b="1" dirty="0" err="1" smtClean="0"/>
              <a:t>nadie</a:t>
            </a:r>
            <a:r>
              <a:rPr lang="en-US" sz="2400" b="1" dirty="0" smtClean="0"/>
              <a:t> </a:t>
            </a:r>
            <a:r>
              <a:rPr lang="en-US" sz="2400" b="1" dirty="0" err="1" smtClean="0"/>
              <a:t>podra</a:t>
            </a:r>
            <a:r>
              <a:rPr lang="en-US" sz="2400" b="1" dirty="0" smtClean="0"/>
              <a:t>’ </a:t>
            </a:r>
            <a:r>
              <a:rPr lang="en-US" sz="2400" b="1" dirty="0" err="1" smtClean="0"/>
              <a:t>impedirles</a:t>
            </a:r>
            <a:r>
              <a:rPr lang="en-US" sz="2400" b="1" dirty="0" smtClean="0"/>
              <a:t> de NO </a:t>
            </a:r>
            <a:r>
              <a:rPr lang="en-US" sz="2400" b="1" dirty="0" err="1" smtClean="0"/>
              <a:t>usar</a:t>
            </a:r>
            <a:r>
              <a:rPr lang="en-US" sz="2400" b="1" dirty="0" smtClean="0"/>
              <a:t> tales </a:t>
            </a:r>
            <a:r>
              <a:rPr lang="en-US" sz="2400" b="1" dirty="0" err="1" smtClean="0"/>
              <a:t>metodos</a:t>
            </a:r>
            <a:endParaRPr lang="en-US" sz="2400" b="1" dirty="0" smtClean="0"/>
          </a:p>
          <a:p>
            <a:pPr marL="342900" indent="-342900" algn="just">
              <a:buFontTx/>
              <a:buChar char="-"/>
            </a:pPr>
            <a:endParaRPr lang="en-US" sz="2400" b="1" dirty="0" smtClean="0"/>
          </a:p>
          <a:p>
            <a:pPr algn="just"/>
            <a:r>
              <a:rPr lang="en-US" sz="2400" b="1" dirty="0" smtClean="0"/>
              <a:t>Sin embargo </a:t>
            </a:r>
            <a:r>
              <a:rPr lang="en-US" sz="2400" b="1" dirty="0" err="1" smtClean="0"/>
              <a:t>una</a:t>
            </a:r>
            <a:r>
              <a:rPr lang="en-US" sz="2400" b="1" dirty="0" smtClean="0"/>
              <a:t> ley </a:t>
            </a:r>
            <a:r>
              <a:rPr lang="en-US" sz="2400" b="1" dirty="0" err="1" smtClean="0"/>
              <a:t>que</a:t>
            </a:r>
            <a:r>
              <a:rPr lang="en-US" sz="2400" b="1" dirty="0" smtClean="0"/>
              <a:t> </a:t>
            </a:r>
            <a:r>
              <a:rPr lang="en-US" sz="2400" b="1" dirty="0" err="1" smtClean="0"/>
              <a:t>prohiba</a:t>
            </a:r>
            <a:r>
              <a:rPr lang="en-US" sz="2400" b="1" dirty="0" smtClean="0"/>
              <a:t> el </a:t>
            </a:r>
            <a:r>
              <a:rPr lang="en-US" sz="2400" b="1" dirty="0" err="1" smtClean="0"/>
              <a:t>uso</a:t>
            </a:r>
            <a:r>
              <a:rPr lang="en-US" sz="2400" b="1" dirty="0" smtClean="0"/>
              <a:t> de </a:t>
            </a:r>
            <a:r>
              <a:rPr lang="en-US" sz="2400" b="1" dirty="0" err="1" smtClean="0"/>
              <a:t>anticonceptivos</a:t>
            </a:r>
            <a:r>
              <a:rPr lang="en-US" sz="2400" b="1" dirty="0" smtClean="0"/>
              <a:t> </a:t>
            </a:r>
            <a:r>
              <a:rPr lang="en-US" sz="2400" b="1" dirty="0" err="1" smtClean="0"/>
              <a:t>estaria</a:t>
            </a:r>
            <a:r>
              <a:rPr lang="en-US" sz="2400" b="1" dirty="0" smtClean="0"/>
              <a:t> en contra de la </a:t>
            </a:r>
            <a:r>
              <a:rPr lang="en-US" sz="2400" b="1" dirty="0" err="1" smtClean="0"/>
              <a:t>autonomia</a:t>
            </a:r>
            <a:r>
              <a:rPr lang="en-US" sz="2400" b="1" dirty="0" smtClean="0"/>
              <a:t> decisional de </a:t>
            </a:r>
            <a:r>
              <a:rPr lang="en-US" sz="2400" b="1" dirty="0" err="1" smtClean="0"/>
              <a:t>otra</a:t>
            </a:r>
            <a:r>
              <a:rPr lang="en-US" sz="2400" b="1" dirty="0" smtClean="0"/>
              <a:t> </a:t>
            </a:r>
            <a:r>
              <a:rPr lang="en-US" sz="2400" b="1" dirty="0" err="1" smtClean="0"/>
              <a:t>pareja</a:t>
            </a:r>
            <a:r>
              <a:rPr lang="en-US" sz="2400" b="1" dirty="0" smtClean="0"/>
              <a:t> </a:t>
            </a:r>
            <a:r>
              <a:rPr lang="en-US" sz="2400" b="1" dirty="0" err="1" smtClean="0"/>
              <a:t>que</a:t>
            </a:r>
            <a:r>
              <a:rPr lang="en-US" sz="2400" b="1" dirty="0" smtClean="0"/>
              <a:t> </a:t>
            </a:r>
            <a:r>
              <a:rPr lang="en-US" sz="2400" b="1" dirty="0" err="1" smtClean="0"/>
              <a:t>decida</a:t>
            </a:r>
            <a:r>
              <a:rPr lang="en-US" sz="2400" b="1" dirty="0" smtClean="0"/>
              <a:t> </a:t>
            </a:r>
            <a:r>
              <a:rPr lang="en-US" sz="2400" b="1" dirty="0" err="1" smtClean="0"/>
              <a:t>usarlos</a:t>
            </a:r>
            <a:r>
              <a:rPr lang="en-US" sz="2400" b="1" dirty="0" smtClean="0"/>
              <a:t>.</a:t>
            </a:r>
          </a:p>
          <a:p>
            <a:pPr algn="just"/>
            <a:endParaRPr lang="en-US" sz="2400" b="1" dirty="0"/>
          </a:p>
          <a:p>
            <a:pPr algn="just"/>
            <a:r>
              <a:rPr lang="en-US" sz="2400" b="1" dirty="0" err="1" smtClean="0"/>
              <a:t>Esto</a:t>
            </a:r>
            <a:r>
              <a:rPr lang="en-US" sz="2400" b="1" dirty="0" smtClean="0"/>
              <a:t> </a:t>
            </a:r>
            <a:r>
              <a:rPr lang="en-US" sz="2400" b="1" dirty="0" err="1" smtClean="0"/>
              <a:t>es</a:t>
            </a:r>
            <a:r>
              <a:rPr lang="en-US" sz="2400" b="1" dirty="0" smtClean="0"/>
              <a:t> </a:t>
            </a:r>
            <a:r>
              <a:rPr lang="en-US" sz="2400" b="1" dirty="0" err="1" smtClean="0"/>
              <a:t>evidentemente</a:t>
            </a:r>
            <a:r>
              <a:rPr lang="en-US" sz="2400" b="1" dirty="0" smtClean="0"/>
              <a:t> un </a:t>
            </a:r>
            <a:r>
              <a:rPr lang="en-US" sz="2400" b="1" dirty="0" err="1" smtClean="0"/>
              <a:t>problema</a:t>
            </a:r>
            <a:r>
              <a:rPr lang="en-US" sz="2400" b="1" dirty="0" smtClean="0"/>
              <a:t> para los </a:t>
            </a:r>
            <a:r>
              <a:rPr lang="en-US" sz="2400" b="1" dirty="0" err="1" smtClean="0"/>
              <a:t>que</a:t>
            </a:r>
            <a:r>
              <a:rPr lang="en-US" sz="2400" b="1" dirty="0" smtClean="0"/>
              <a:t> </a:t>
            </a:r>
            <a:r>
              <a:rPr lang="en-US" sz="2400" b="1" dirty="0" err="1" smtClean="0"/>
              <a:t>consideran</a:t>
            </a:r>
            <a:r>
              <a:rPr lang="en-US" sz="2400" b="1" dirty="0" smtClean="0"/>
              <a:t> </a:t>
            </a:r>
            <a:r>
              <a:rPr lang="en-US" sz="2400" b="1" dirty="0" err="1" smtClean="0"/>
              <a:t>que</a:t>
            </a:r>
            <a:r>
              <a:rPr lang="en-US" sz="2400" b="1" dirty="0" smtClean="0"/>
              <a:t> un </a:t>
            </a:r>
            <a:r>
              <a:rPr lang="en-US" sz="2400" b="1" dirty="0" err="1" smtClean="0"/>
              <a:t>acto</a:t>
            </a:r>
            <a:r>
              <a:rPr lang="en-US" sz="2400" b="1" dirty="0" smtClean="0"/>
              <a:t> </a:t>
            </a:r>
            <a:r>
              <a:rPr lang="en-US" sz="2400" b="1" dirty="0" err="1" smtClean="0"/>
              <a:t>puede</a:t>
            </a:r>
            <a:r>
              <a:rPr lang="en-US" sz="2400" b="1" dirty="0" smtClean="0"/>
              <a:t> </a:t>
            </a:r>
            <a:r>
              <a:rPr lang="en-US" sz="2400" b="1" dirty="0" err="1" smtClean="0"/>
              <a:t>ser</a:t>
            </a:r>
            <a:r>
              <a:rPr lang="en-US" sz="2400" b="1" dirty="0" smtClean="0"/>
              <a:t> </a:t>
            </a:r>
            <a:r>
              <a:rPr lang="en-US" sz="2400" b="1" dirty="0" err="1" smtClean="0"/>
              <a:t>aceptable</a:t>
            </a:r>
            <a:r>
              <a:rPr lang="en-US" sz="2400" b="1" dirty="0" smtClean="0"/>
              <a:t> o </a:t>
            </a:r>
            <a:r>
              <a:rPr lang="en-US" sz="2400" b="1" dirty="0" err="1" smtClean="0"/>
              <a:t>inaceptable</a:t>
            </a:r>
            <a:r>
              <a:rPr lang="en-US" sz="2400" b="1" dirty="0" smtClean="0"/>
              <a:t> en </a:t>
            </a:r>
            <a:r>
              <a:rPr lang="en-US" sz="2400" b="1" dirty="0" err="1" smtClean="0"/>
              <a:t>si</a:t>
            </a:r>
            <a:r>
              <a:rPr lang="en-US" sz="2400" b="1" dirty="0" smtClean="0"/>
              <a:t>, y no a </a:t>
            </a:r>
            <a:r>
              <a:rPr lang="en-US" sz="2400" b="1" dirty="0" err="1" smtClean="0"/>
              <a:t>partir</a:t>
            </a:r>
            <a:r>
              <a:rPr lang="en-US" sz="2400" b="1" dirty="0" smtClean="0"/>
              <a:t> de </a:t>
            </a:r>
            <a:r>
              <a:rPr lang="en-US" sz="2400" b="1" dirty="0" err="1" smtClean="0"/>
              <a:t>las</a:t>
            </a:r>
            <a:r>
              <a:rPr lang="en-US" sz="2400" b="1" dirty="0" smtClean="0"/>
              <a:t> </a:t>
            </a:r>
            <a:r>
              <a:rPr lang="en-US" sz="2400" b="1" dirty="0" err="1" smtClean="0"/>
              <a:t>consecuencias</a:t>
            </a:r>
            <a:r>
              <a:rPr lang="en-US" sz="2400" b="1" dirty="0" smtClean="0"/>
              <a:t> (moral </a:t>
            </a:r>
            <a:r>
              <a:rPr lang="en-US" sz="2400" b="1" dirty="0" err="1" smtClean="0"/>
              <a:t>kantiana</a:t>
            </a:r>
            <a:r>
              <a:rPr lang="en-US" sz="2400" b="1" dirty="0" smtClean="0"/>
              <a:t> </a:t>
            </a:r>
            <a:r>
              <a:rPr lang="en-US" sz="2400" b="1" dirty="0" err="1" smtClean="0"/>
              <a:t>absoluta</a:t>
            </a:r>
            <a:r>
              <a:rPr lang="en-US" sz="2400" b="1" dirty="0" smtClean="0"/>
              <a:t>).</a:t>
            </a:r>
            <a:endParaRPr lang="en-US" sz="2400" b="1" dirty="0"/>
          </a:p>
        </p:txBody>
      </p:sp>
    </p:spTree>
    <p:extLst>
      <p:ext uri="{BB962C8B-B14F-4D97-AF65-F5344CB8AC3E}">
        <p14:creationId xmlns:p14="http://schemas.microsoft.com/office/powerpoint/2010/main" val="9242735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8305800" cy="3785652"/>
          </a:xfrm>
          <a:prstGeom prst="rect">
            <a:avLst/>
          </a:prstGeom>
          <a:noFill/>
        </p:spPr>
        <p:txBody>
          <a:bodyPr wrap="square" rtlCol="0">
            <a:spAutoFit/>
          </a:bodyPr>
          <a:lstStyle/>
          <a:p>
            <a:pPr algn="just"/>
            <a:r>
              <a:rPr lang="en-US" sz="2400" b="1" dirty="0" smtClean="0"/>
              <a:t>La </a:t>
            </a:r>
            <a:r>
              <a:rPr lang="en-US" sz="2400" b="1" dirty="0" err="1" smtClean="0"/>
              <a:t>actitud</a:t>
            </a:r>
            <a:r>
              <a:rPr lang="en-US" sz="2400" b="1" dirty="0" smtClean="0"/>
              <a:t> contra los </a:t>
            </a:r>
            <a:r>
              <a:rPr lang="en-US" sz="2400" b="1" dirty="0" err="1" smtClean="0"/>
              <a:t>metodos</a:t>
            </a:r>
            <a:r>
              <a:rPr lang="en-US" sz="2400" b="1" dirty="0" smtClean="0"/>
              <a:t> </a:t>
            </a:r>
            <a:r>
              <a:rPr lang="en-US" sz="2400" b="1" dirty="0" err="1" smtClean="0"/>
              <a:t>anticonceptivos</a:t>
            </a:r>
            <a:r>
              <a:rPr lang="en-US" sz="2400" b="1" dirty="0" smtClean="0"/>
              <a:t> </a:t>
            </a:r>
            <a:r>
              <a:rPr lang="en-US" sz="2400" b="1" dirty="0" err="1" smtClean="0"/>
              <a:t>mantenida</a:t>
            </a:r>
            <a:r>
              <a:rPr lang="en-US" sz="2400" b="1" dirty="0" smtClean="0"/>
              <a:t> </a:t>
            </a:r>
            <a:r>
              <a:rPr lang="en-US" sz="2400" b="1" dirty="0" err="1" smtClean="0"/>
              <a:t>por</a:t>
            </a:r>
            <a:r>
              <a:rPr lang="en-US" sz="2400" b="1" dirty="0" smtClean="0"/>
              <a:t> </a:t>
            </a:r>
            <a:r>
              <a:rPr lang="en-US" sz="2400" b="1" dirty="0" err="1" smtClean="0"/>
              <a:t>autoridades</a:t>
            </a:r>
            <a:r>
              <a:rPr lang="en-US" sz="2400" b="1" dirty="0" smtClean="0"/>
              <a:t> </a:t>
            </a:r>
            <a:r>
              <a:rPr lang="en-US" sz="2400" b="1" dirty="0" err="1" smtClean="0"/>
              <a:t>muy</a:t>
            </a:r>
            <a:r>
              <a:rPr lang="en-US" sz="2400" b="1" dirty="0" smtClean="0"/>
              <a:t> </a:t>
            </a:r>
            <a:r>
              <a:rPr lang="en-US" sz="2400" b="1" dirty="0" err="1" smtClean="0"/>
              <a:t>queridas</a:t>
            </a:r>
            <a:r>
              <a:rPr lang="en-US" sz="2400" b="1" dirty="0" smtClean="0"/>
              <a:t> </a:t>
            </a:r>
            <a:r>
              <a:rPr lang="en-US" sz="2400" b="1" dirty="0" err="1" smtClean="0"/>
              <a:t>como</a:t>
            </a:r>
            <a:r>
              <a:rPr lang="en-US" sz="2400" b="1" dirty="0" smtClean="0"/>
              <a:t> el papa </a:t>
            </a:r>
            <a:r>
              <a:rPr lang="en-US" sz="2400" b="1" dirty="0" err="1" smtClean="0"/>
              <a:t>Wojtyla</a:t>
            </a:r>
            <a:r>
              <a:rPr lang="en-US" sz="2400" b="1" dirty="0" smtClean="0"/>
              <a:t>, Juan Pablo II, ha </a:t>
            </a:r>
            <a:r>
              <a:rPr lang="en-US" sz="2400" b="1" dirty="0" err="1" smtClean="0"/>
              <a:t>sido</a:t>
            </a:r>
            <a:r>
              <a:rPr lang="en-US" sz="2400" b="1" dirty="0" smtClean="0"/>
              <a:t> </a:t>
            </a:r>
            <a:r>
              <a:rPr lang="en-US" sz="2400" b="1" dirty="0" err="1" smtClean="0"/>
              <a:t>condenada</a:t>
            </a:r>
            <a:r>
              <a:rPr lang="en-US" sz="2400" b="1" dirty="0" smtClean="0"/>
              <a:t> </a:t>
            </a:r>
            <a:r>
              <a:rPr lang="en-US" sz="2400" b="1" dirty="0" err="1" smtClean="0"/>
              <a:t>por</a:t>
            </a:r>
            <a:r>
              <a:rPr lang="en-US" sz="2400" b="1" dirty="0" smtClean="0"/>
              <a:t> </a:t>
            </a:r>
            <a:r>
              <a:rPr lang="en-US" sz="2400" b="1" dirty="0" err="1" smtClean="0"/>
              <a:t>sus</a:t>
            </a:r>
            <a:r>
              <a:rPr lang="en-US" sz="2400" b="1" dirty="0" smtClean="0"/>
              <a:t> </a:t>
            </a:r>
            <a:r>
              <a:rPr lang="en-US" sz="2400" b="1" dirty="0" err="1" smtClean="0"/>
              <a:t>consecuencias</a:t>
            </a:r>
            <a:r>
              <a:rPr lang="en-US" sz="2400" b="1" dirty="0" smtClean="0"/>
              <a:t> </a:t>
            </a:r>
            <a:r>
              <a:rPr lang="en-US" sz="2400" b="1" dirty="0" err="1" smtClean="0"/>
              <a:t>nefastas</a:t>
            </a:r>
            <a:r>
              <a:rPr lang="en-US" sz="2400" b="1" dirty="0" smtClean="0"/>
              <a:t> en </a:t>
            </a:r>
            <a:r>
              <a:rPr lang="en-US" sz="2400" b="1" dirty="0" err="1" smtClean="0"/>
              <a:t>lugares</a:t>
            </a:r>
            <a:r>
              <a:rPr lang="en-US" sz="2400" b="1" dirty="0" smtClean="0"/>
              <a:t> </a:t>
            </a:r>
            <a:r>
              <a:rPr lang="en-US" sz="2400" b="1" dirty="0" err="1" smtClean="0"/>
              <a:t>como</a:t>
            </a:r>
            <a:r>
              <a:rPr lang="en-US" sz="2400" b="1" dirty="0" smtClean="0"/>
              <a:t> </a:t>
            </a:r>
            <a:r>
              <a:rPr lang="en-US" sz="2400" b="1" dirty="0" err="1" smtClean="0"/>
              <a:t>por</a:t>
            </a:r>
            <a:r>
              <a:rPr lang="en-US" sz="2400" b="1" dirty="0" smtClean="0"/>
              <a:t> </a:t>
            </a:r>
            <a:r>
              <a:rPr lang="en-US" sz="2400" b="1" dirty="0" err="1" smtClean="0"/>
              <a:t>ejemplo</a:t>
            </a:r>
            <a:r>
              <a:rPr lang="en-US" sz="2400" b="1" dirty="0" smtClean="0"/>
              <a:t> </a:t>
            </a:r>
            <a:r>
              <a:rPr lang="en-US" sz="2400" b="1" dirty="0" err="1" smtClean="0"/>
              <a:t>algunos</a:t>
            </a:r>
            <a:r>
              <a:rPr lang="en-US" sz="2400" b="1" dirty="0" smtClean="0"/>
              <a:t> </a:t>
            </a:r>
            <a:r>
              <a:rPr lang="en-US" sz="2400" b="1" dirty="0" err="1" smtClean="0"/>
              <a:t>paises</a:t>
            </a:r>
            <a:r>
              <a:rPr lang="en-US" sz="2400" b="1" dirty="0" smtClean="0"/>
              <a:t> de Africa </a:t>
            </a:r>
            <a:r>
              <a:rPr lang="en-US" sz="2400" b="1" dirty="0" err="1" smtClean="0"/>
              <a:t>subsahariana</a:t>
            </a:r>
            <a:r>
              <a:rPr lang="en-US" sz="2400" b="1" dirty="0" smtClean="0"/>
              <a:t>, </a:t>
            </a:r>
            <a:r>
              <a:rPr lang="en-US" sz="2400" b="1" dirty="0" err="1" smtClean="0"/>
              <a:t>donde</a:t>
            </a:r>
            <a:r>
              <a:rPr lang="en-US" sz="2400" b="1" dirty="0" smtClean="0"/>
              <a:t> el </a:t>
            </a:r>
            <a:r>
              <a:rPr lang="en-US" sz="2400" b="1" dirty="0" err="1" smtClean="0"/>
              <a:t>contagio</a:t>
            </a:r>
            <a:r>
              <a:rPr lang="en-US" sz="2400" b="1" dirty="0" smtClean="0"/>
              <a:t> </a:t>
            </a:r>
            <a:r>
              <a:rPr lang="en-US" sz="2400" b="1" dirty="0" err="1" smtClean="0"/>
              <a:t>por</a:t>
            </a:r>
            <a:r>
              <a:rPr lang="en-US" sz="2400" b="1" dirty="0" smtClean="0"/>
              <a:t> SIDA/VIH ha </a:t>
            </a:r>
            <a:r>
              <a:rPr lang="en-US" sz="2400" b="1" dirty="0" err="1" smtClean="0"/>
              <a:t>alcanzado</a:t>
            </a:r>
            <a:r>
              <a:rPr lang="en-US" sz="2400" b="1" dirty="0" smtClean="0"/>
              <a:t> </a:t>
            </a:r>
            <a:r>
              <a:rPr lang="en-US" sz="2400" b="1" dirty="0" err="1" smtClean="0"/>
              <a:t>porcentajes</a:t>
            </a:r>
            <a:r>
              <a:rPr lang="en-US" sz="2400" b="1" dirty="0" smtClean="0"/>
              <a:t> </a:t>
            </a:r>
            <a:r>
              <a:rPr lang="en-US" sz="2400" b="1" dirty="0" err="1" smtClean="0"/>
              <a:t>alarmantes</a:t>
            </a:r>
            <a:r>
              <a:rPr lang="en-US" sz="2400" b="1" dirty="0" smtClean="0"/>
              <a:t> de la </a:t>
            </a:r>
            <a:r>
              <a:rPr lang="en-US" sz="2400" b="1" dirty="0" err="1" smtClean="0"/>
              <a:t>poblacion</a:t>
            </a:r>
            <a:r>
              <a:rPr lang="en-US" sz="2400" b="1" dirty="0" smtClean="0"/>
              <a:t>.</a:t>
            </a:r>
          </a:p>
          <a:p>
            <a:pPr algn="just"/>
            <a:endParaRPr lang="en-US" sz="2400" b="1" dirty="0"/>
          </a:p>
          <a:p>
            <a:pPr algn="just"/>
            <a:r>
              <a:rPr lang="en-US" sz="2400" b="1" dirty="0" smtClean="0"/>
              <a:t>Tal </a:t>
            </a:r>
            <a:r>
              <a:rPr lang="en-US" sz="2400" b="1" dirty="0" err="1" smtClean="0"/>
              <a:t>actitud</a:t>
            </a:r>
            <a:r>
              <a:rPr lang="en-US" sz="2400" b="1" dirty="0" smtClean="0"/>
              <a:t> ha </a:t>
            </a:r>
            <a:r>
              <a:rPr lang="en-US" sz="2400" b="1" dirty="0" err="1" smtClean="0"/>
              <a:t>sido</a:t>
            </a:r>
            <a:r>
              <a:rPr lang="en-US" sz="2400" b="1" dirty="0" smtClean="0"/>
              <a:t> </a:t>
            </a:r>
            <a:r>
              <a:rPr lang="en-US" sz="2400" b="1" dirty="0" err="1" smtClean="0"/>
              <a:t>tachada</a:t>
            </a:r>
            <a:r>
              <a:rPr lang="en-US" sz="2400" b="1" dirty="0" smtClean="0"/>
              <a:t> de </a:t>
            </a:r>
            <a:r>
              <a:rPr lang="en-US" sz="2400" b="1" dirty="0" err="1" smtClean="0"/>
              <a:t>irresponsable</a:t>
            </a:r>
            <a:r>
              <a:rPr lang="en-US" sz="2400" b="1" dirty="0" smtClean="0"/>
              <a:t> </a:t>
            </a:r>
            <a:r>
              <a:rPr lang="en-US" sz="2400" b="1" dirty="0" err="1" smtClean="0"/>
              <a:t>por</a:t>
            </a:r>
            <a:r>
              <a:rPr lang="en-US" sz="2400" b="1" dirty="0" smtClean="0"/>
              <a:t> </a:t>
            </a:r>
            <a:r>
              <a:rPr lang="en-US" sz="2400" b="1" dirty="0" err="1" smtClean="0"/>
              <a:t>las</a:t>
            </a:r>
            <a:r>
              <a:rPr lang="en-US" sz="2400" b="1" dirty="0" smtClean="0"/>
              <a:t> </a:t>
            </a:r>
            <a:r>
              <a:rPr lang="en-US" sz="2400" b="1" dirty="0" err="1" smtClean="0"/>
              <a:t>autoridades</a:t>
            </a:r>
            <a:r>
              <a:rPr lang="en-US" sz="2400" b="1" dirty="0" smtClean="0"/>
              <a:t> de </a:t>
            </a:r>
            <a:r>
              <a:rPr lang="en-US" sz="2400" b="1" dirty="0" err="1" smtClean="0"/>
              <a:t>salud</a:t>
            </a:r>
            <a:r>
              <a:rPr lang="en-US" sz="2400" b="1" dirty="0" smtClean="0"/>
              <a:t> de la </a:t>
            </a:r>
            <a:r>
              <a:rPr lang="en-US" sz="2400" b="1" dirty="0" err="1" smtClean="0"/>
              <a:t>organizacion</a:t>
            </a:r>
            <a:r>
              <a:rPr lang="en-US" sz="2400" b="1" dirty="0" smtClean="0"/>
              <a:t> </a:t>
            </a:r>
            <a:r>
              <a:rPr lang="en-US" sz="2400" b="1" dirty="0" err="1" smtClean="0"/>
              <a:t>mundial</a:t>
            </a:r>
            <a:r>
              <a:rPr lang="en-US" sz="2400" b="1" dirty="0" smtClean="0"/>
              <a:t> de la </a:t>
            </a:r>
            <a:r>
              <a:rPr lang="en-US" sz="2400" b="1" dirty="0" err="1" smtClean="0"/>
              <a:t>sanidad</a:t>
            </a:r>
            <a:r>
              <a:rPr lang="en-US" sz="2400" b="1" dirty="0"/>
              <a:t> </a:t>
            </a:r>
            <a:r>
              <a:rPr lang="en-US" sz="2400" b="1" dirty="0" smtClean="0"/>
              <a:t>(WHO, world health organization).</a:t>
            </a:r>
            <a:endParaRPr lang="en-US" sz="2400" b="1" dirty="0"/>
          </a:p>
        </p:txBody>
      </p:sp>
      <p:sp>
        <p:nvSpPr>
          <p:cNvPr id="3" name="TextBox 2"/>
          <p:cNvSpPr txBox="1"/>
          <p:nvPr/>
        </p:nvSpPr>
        <p:spPr>
          <a:xfrm>
            <a:off x="609600" y="4648200"/>
            <a:ext cx="8305800" cy="1569660"/>
          </a:xfrm>
          <a:prstGeom prst="rect">
            <a:avLst/>
          </a:prstGeom>
          <a:noFill/>
        </p:spPr>
        <p:txBody>
          <a:bodyPr wrap="square" rtlCol="0">
            <a:spAutoFit/>
          </a:bodyPr>
          <a:lstStyle/>
          <a:p>
            <a:pPr algn="just"/>
            <a:r>
              <a:rPr lang="en-US" sz="2400" b="1" dirty="0" smtClean="0"/>
              <a:t>De </a:t>
            </a:r>
            <a:r>
              <a:rPr lang="en-US" sz="2400" b="1" dirty="0" err="1" smtClean="0"/>
              <a:t>igual</a:t>
            </a:r>
            <a:r>
              <a:rPr lang="en-US" sz="2400" b="1" dirty="0" smtClean="0"/>
              <a:t> </a:t>
            </a:r>
            <a:r>
              <a:rPr lang="en-US" sz="2400" b="1" dirty="0" err="1" smtClean="0"/>
              <a:t>manera</a:t>
            </a:r>
            <a:r>
              <a:rPr lang="en-US" sz="2400" b="1" dirty="0" smtClean="0"/>
              <a:t>, la </a:t>
            </a:r>
            <a:r>
              <a:rPr lang="en-US" sz="2400" b="1" dirty="0" err="1" smtClean="0"/>
              <a:t>iglesia</a:t>
            </a:r>
            <a:r>
              <a:rPr lang="en-US" sz="2400" b="1" dirty="0" smtClean="0"/>
              <a:t> no </a:t>
            </a:r>
            <a:r>
              <a:rPr lang="en-US" sz="2400" b="1" dirty="0" err="1" smtClean="0"/>
              <a:t>justifica</a:t>
            </a:r>
            <a:r>
              <a:rPr lang="en-US" sz="2400" b="1" dirty="0" smtClean="0"/>
              <a:t> </a:t>
            </a:r>
            <a:r>
              <a:rPr lang="en-US" sz="2400" b="1" dirty="0" err="1" smtClean="0"/>
              <a:t>porque</a:t>
            </a:r>
            <a:r>
              <a:rPr lang="en-US" sz="2400" b="1" dirty="0" smtClean="0"/>
              <a:t> los </a:t>
            </a:r>
            <a:r>
              <a:rPr lang="en-US" sz="2400" b="1" dirty="0" err="1" smtClean="0"/>
              <a:t>religiosos</a:t>
            </a:r>
            <a:r>
              <a:rPr lang="en-US" sz="2400" b="1" dirty="0" smtClean="0"/>
              <a:t>, </a:t>
            </a:r>
            <a:r>
              <a:rPr lang="en-US" sz="2400" b="1" dirty="0" err="1" smtClean="0"/>
              <a:t>que</a:t>
            </a:r>
            <a:r>
              <a:rPr lang="en-US" sz="2400" b="1" dirty="0" smtClean="0"/>
              <a:t> no </a:t>
            </a:r>
            <a:r>
              <a:rPr lang="en-US" sz="2400" b="1" dirty="0" err="1" smtClean="0"/>
              <a:t>tienen</a:t>
            </a:r>
            <a:r>
              <a:rPr lang="en-US" sz="2400" b="1" dirty="0" smtClean="0"/>
              <a:t> </a:t>
            </a:r>
            <a:r>
              <a:rPr lang="en-US" sz="2400" b="1" dirty="0" err="1" smtClean="0"/>
              <a:t>pareja</a:t>
            </a:r>
            <a:r>
              <a:rPr lang="en-US" sz="2400" b="1" dirty="0" smtClean="0"/>
              <a:t> o </a:t>
            </a:r>
            <a:r>
              <a:rPr lang="en-US" sz="2400" b="1" dirty="0" err="1" smtClean="0"/>
              <a:t>familia</a:t>
            </a:r>
            <a:r>
              <a:rPr lang="en-US" sz="2400" b="1" dirty="0" smtClean="0"/>
              <a:t>, y </a:t>
            </a:r>
            <a:r>
              <a:rPr lang="en-US" sz="2400" b="1" dirty="0" err="1" smtClean="0"/>
              <a:t>por</a:t>
            </a:r>
            <a:r>
              <a:rPr lang="en-US" sz="2400" b="1" dirty="0" smtClean="0"/>
              <a:t> lo </a:t>
            </a:r>
            <a:r>
              <a:rPr lang="en-US" sz="2400" b="1" dirty="0" err="1" smtClean="0"/>
              <a:t>tanto</a:t>
            </a:r>
            <a:r>
              <a:rPr lang="en-US" sz="2400" b="1" dirty="0" smtClean="0"/>
              <a:t> no </a:t>
            </a:r>
            <a:r>
              <a:rPr lang="en-US" sz="2400" b="1" dirty="0" err="1" smtClean="0"/>
              <a:t>tienen</a:t>
            </a:r>
            <a:r>
              <a:rPr lang="en-US" sz="2400" b="1" dirty="0" smtClean="0"/>
              <a:t> </a:t>
            </a:r>
            <a:r>
              <a:rPr lang="en-US" sz="2400" b="1" dirty="0" err="1" smtClean="0"/>
              <a:t>experiencia</a:t>
            </a:r>
            <a:r>
              <a:rPr lang="en-US" sz="2400" b="1" dirty="0" smtClean="0"/>
              <a:t> </a:t>
            </a:r>
            <a:r>
              <a:rPr lang="en-US" sz="2400" b="1" dirty="0" err="1" smtClean="0"/>
              <a:t>directa</a:t>
            </a:r>
            <a:r>
              <a:rPr lang="en-US" sz="2400" b="1" dirty="0" smtClean="0"/>
              <a:t> </a:t>
            </a:r>
            <a:r>
              <a:rPr lang="en-US" sz="2400" b="1" dirty="0" err="1" smtClean="0"/>
              <a:t>sobre</a:t>
            </a:r>
            <a:r>
              <a:rPr lang="en-US" sz="2400" b="1" dirty="0" smtClean="0"/>
              <a:t> el </a:t>
            </a:r>
            <a:r>
              <a:rPr lang="en-US" sz="2400" b="1" dirty="0" err="1" smtClean="0"/>
              <a:t>tema</a:t>
            </a:r>
            <a:r>
              <a:rPr lang="en-US" sz="2400" b="1" dirty="0" smtClean="0"/>
              <a:t>, </a:t>
            </a:r>
            <a:r>
              <a:rPr lang="en-US" sz="2400" b="1" dirty="0" err="1" smtClean="0"/>
              <a:t>puedan</a:t>
            </a:r>
            <a:r>
              <a:rPr lang="en-US" sz="2400" b="1" dirty="0" smtClean="0"/>
              <a:t> </a:t>
            </a:r>
            <a:r>
              <a:rPr lang="en-US" sz="2400" b="1" dirty="0" err="1" smtClean="0"/>
              <a:t>decidir</a:t>
            </a:r>
            <a:r>
              <a:rPr lang="en-US" sz="2400" b="1" dirty="0" smtClean="0"/>
              <a:t> o </a:t>
            </a:r>
            <a:r>
              <a:rPr lang="en-US" sz="2400" b="1" dirty="0" err="1" smtClean="0"/>
              <a:t>dar</a:t>
            </a:r>
            <a:r>
              <a:rPr lang="en-US" sz="2400" b="1" dirty="0" smtClean="0"/>
              <a:t> </a:t>
            </a:r>
            <a:r>
              <a:rPr lang="en-US" sz="2400" b="1" dirty="0" err="1" smtClean="0"/>
              <a:t>sugerencias</a:t>
            </a:r>
            <a:r>
              <a:rPr lang="en-US" sz="2400" b="1" dirty="0" smtClean="0"/>
              <a:t> </a:t>
            </a:r>
            <a:r>
              <a:rPr lang="en-US" sz="2400" b="1" dirty="0"/>
              <a:t> </a:t>
            </a:r>
            <a:r>
              <a:rPr lang="en-US" sz="2400" b="1" dirty="0" err="1" smtClean="0"/>
              <a:t>sobre</a:t>
            </a:r>
            <a:r>
              <a:rPr lang="en-US" sz="2400" b="1" dirty="0" smtClean="0"/>
              <a:t> </a:t>
            </a:r>
            <a:r>
              <a:rPr lang="en-US" sz="2400" b="1" dirty="0" err="1" smtClean="0"/>
              <a:t>detalles</a:t>
            </a:r>
            <a:r>
              <a:rPr lang="en-US" sz="2400" b="1" dirty="0" smtClean="0"/>
              <a:t> </a:t>
            </a:r>
            <a:r>
              <a:rPr lang="en-US" sz="2400" b="1" dirty="0"/>
              <a:t>tan </a:t>
            </a:r>
            <a:r>
              <a:rPr lang="en-US" sz="2400" b="1" dirty="0" err="1"/>
              <a:t>privados</a:t>
            </a:r>
            <a:r>
              <a:rPr lang="en-US" sz="2400" b="1" dirty="0"/>
              <a:t> </a:t>
            </a:r>
            <a:r>
              <a:rPr lang="en-US" sz="2400" b="1" dirty="0" smtClean="0"/>
              <a:t>a </a:t>
            </a:r>
            <a:r>
              <a:rPr lang="en-US" sz="2400" b="1" dirty="0" err="1" smtClean="0"/>
              <a:t>parejas</a:t>
            </a:r>
            <a:r>
              <a:rPr lang="en-US" sz="2400" b="1" dirty="0"/>
              <a:t> </a:t>
            </a:r>
            <a:r>
              <a:rPr lang="en-US" sz="2400" b="1" dirty="0" err="1" smtClean="0"/>
              <a:t>que</a:t>
            </a:r>
            <a:r>
              <a:rPr lang="en-US" sz="2400" b="1" dirty="0" smtClean="0"/>
              <a:t> </a:t>
            </a:r>
            <a:r>
              <a:rPr lang="en-US" sz="2400" b="1" dirty="0" err="1" smtClean="0"/>
              <a:t>tienen</a:t>
            </a:r>
            <a:r>
              <a:rPr lang="en-US" sz="2400" b="1" dirty="0" smtClean="0"/>
              <a:t> </a:t>
            </a:r>
            <a:r>
              <a:rPr lang="en-US" sz="2400" b="1" dirty="0" err="1" smtClean="0"/>
              <a:t>su</a:t>
            </a:r>
            <a:r>
              <a:rPr lang="en-US" sz="2400" b="1" dirty="0" smtClean="0"/>
              <a:t> </a:t>
            </a:r>
            <a:r>
              <a:rPr lang="en-US" sz="2400" b="1" dirty="0" err="1" smtClean="0"/>
              <a:t>intimidad</a:t>
            </a:r>
            <a:r>
              <a:rPr lang="en-US" sz="2400" b="1" dirty="0" smtClean="0"/>
              <a:t>.</a:t>
            </a:r>
            <a:endParaRPr lang="en-US" sz="2400" b="1" dirty="0"/>
          </a:p>
        </p:txBody>
      </p:sp>
    </p:spTree>
    <p:extLst>
      <p:ext uri="{BB962C8B-B14F-4D97-AF65-F5344CB8AC3E}">
        <p14:creationId xmlns:p14="http://schemas.microsoft.com/office/powerpoint/2010/main" val="9242735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457200"/>
            <a:ext cx="8305800" cy="4893647"/>
          </a:xfrm>
          <a:prstGeom prst="rect">
            <a:avLst/>
          </a:prstGeom>
          <a:noFill/>
        </p:spPr>
        <p:txBody>
          <a:bodyPr wrap="square" rtlCol="0">
            <a:spAutoFit/>
          </a:bodyPr>
          <a:lstStyle/>
          <a:p>
            <a:pPr algn="just"/>
            <a:r>
              <a:rPr lang="en-US" sz="2400" b="1" dirty="0" err="1" smtClean="0"/>
              <a:t>Fecundacion</a:t>
            </a:r>
            <a:r>
              <a:rPr lang="en-US" sz="2400" b="1" dirty="0" smtClean="0"/>
              <a:t> </a:t>
            </a:r>
            <a:r>
              <a:rPr lang="en-US" sz="2400" b="1" dirty="0" err="1" smtClean="0"/>
              <a:t>asistida</a:t>
            </a:r>
            <a:endParaRPr lang="en-US" sz="2400" b="1" dirty="0" smtClean="0"/>
          </a:p>
          <a:p>
            <a:pPr algn="just"/>
            <a:endParaRPr lang="en-US" sz="2400" b="1" dirty="0"/>
          </a:p>
          <a:p>
            <a:pPr algn="just"/>
            <a:r>
              <a:rPr lang="en-US" sz="2400" b="1" dirty="0" err="1" smtClean="0"/>
              <a:t>Tecnicas</a:t>
            </a:r>
            <a:r>
              <a:rPr lang="en-US" sz="2400" b="1" dirty="0" smtClean="0"/>
              <a:t> </a:t>
            </a:r>
            <a:r>
              <a:rPr lang="en-US" sz="2400" b="1" dirty="0" err="1" smtClean="0"/>
              <a:t>modernas</a:t>
            </a:r>
            <a:r>
              <a:rPr lang="en-US" sz="2400" b="1" dirty="0" smtClean="0"/>
              <a:t> </a:t>
            </a:r>
            <a:r>
              <a:rPr lang="en-US" sz="2400" b="1" dirty="0" err="1" smtClean="0"/>
              <a:t>permiten</a:t>
            </a:r>
            <a:r>
              <a:rPr lang="en-US" sz="2400" b="1" dirty="0" smtClean="0"/>
              <a:t> </a:t>
            </a:r>
            <a:r>
              <a:rPr lang="en-US" sz="2400" b="1" dirty="0" err="1" smtClean="0"/>
              <a:t>concebir</a:t>
            </a:r>
            <a:r>
              <a:rPr lang="en-US" sz="2400" b="1" dirty="0" smtClean="0"/>
              <a:t> un </a:t>
            </a:r>
            <a:r>
              <a:rPr lang="en-US" sz="2400" b="1" dirty="0" err="1" smtClean="0"/>
              <a:t>bebe</a:t>
            </a:r>
            <a:r>
              <a:rPr lang="en-US" sz="2400" b="1" dirty="0" smtClean="0"/>
              <a:t> (</a:t>
            </a:r>
            <a:r>
              <a:rPr lang="en-US" sz="2400" b="1" dirty="0" err="1" smtClean="0"/>
              <a:t>humano</a:t>
            </a:r>
            <a:r>
              <a:rPr lang="en-US" sz="2400" b="1" dirty="0" smtClean="0"/>
              <a:t> o </a:t>
            </a:r>
            <a:r>
              <a:rPr lang="en-US" sz="2400" b="1" dirty="0" err="1" smtClean="0"/>
              <a:t>menos</a:t>
            </a:r>
            <a:r>
              <a:rPr lang="en-US" sz="2400" b="1" dirty="0" smtClean="0"/>
              <a:t>) con </a:t>
            </a:r>
            <a:r>
              <a:rPr lang="en-US" sz="2400" b="1" dirty="0" err="1" smtClean="0"/>
              <a:t>tecnicas</a:t>
            </a:r>
            <a:r>
              <a:rPr lang="en-US" sz="2400" b="1" dirty="0" smtClean="0"/>
              <a:t> de </a:t>
            </a:r>
            <a:r>
              <a:rPr lang="en-US" sz="2400" b="1" dirty="0" err="1" smtClean="0"/>
              <a:t>fecundacion</a:t>
            </a:r>
            <a:r>
              <a:rPr lang="en-US" sz="2400" b="1" dirty="0" smtClean="0"/>
              <a:t> </a:t>
            </a:r>
            <a:r>
              <a:rPr lang="en-US" sz="2400" b="1" dirty="0" err="1" smtClean="0"/>
              <a:t>fuera</a:t>
            </a:r>
            <a:r>
              <a:rPr lang="en-US" sz="2400" b="1" dirty="0" smtClean="0"/>
              <a:t> del </a:t>
            </a:r>
            <a:r>
              <a:rPr lang="en-US" sz="2400" b="1" dirty="0" err="1" smtClean="0"/>
              <a:t>ventre</a:t>
            </a:r>
            <a:r>
              <a:rPr lang="en-US" sz="2400" b="1" dirty="0" smtClean="0"/>
              <a:t> </a:t>
            </a:r>
            <a:r>
              <a:rPr lang="en-US" sz="2400" b="1" dirty="0" err="1" smtClean="0"/>
              <a:t>materno</a:t>
            </a:r>
            <a:r>
              <a:rPr lang="en-US" sz="2400" b="1" dirty="0" smtClean="0"/>
              <a:t>.</a:t>
            </a:r>
          </a:p>
          <a:p>
            <a:pPr algn="just"/>
            <a:endParaRPr lang="en-US" sz="2400" b="1" dirty="0"/>
          </a:p>
          <a:p>
            <a:pPr algn="just"/>
            <a:r>
              <a:rPr lang="en-US" sz="2400" b="1" dirty="0" err="1" smtClean="0"/>
              <a:t>Embriones</a:t>
            </a:r>
            <a:r>
              <a:rPr lang="en-US" sz="2400" b="1" dirty="0" smtClean="0"/>
              <a:t> </a:t>
            </a:r>
            <a:r>
              <a:rPr lang="en-US" sz="2400" b="1" dirty="0" err="1" smtClean="0"/>
              <a:t>generados</a:t>
            </a:r>
            <a:r>
              <a:rPr lang="en-US" sz="2400" b="1" dirty="0" smtClean="0"/>
              <a:t> de </a:t>
            </a:r>
            <a:r>
              <a:rPr lang="en-US" sz="2400" b="1" dirty="0" err="1" smtClean="0"/>
              <a:t>tal</a:t>
            </a:r>
            <a:r>
              <a:rPr lang="en-US" sz="2400" b="1" dirty="0" smtClean="0"/>
              <a:t> </a:t>
            </a:r>
            <a:r>
              <a:rPr lang="en-US" sz="2400" b="1" dirty="0" err="1" smtClean="0"/>
              <a:t>manera</a:t>
            </a:r>
            <a:r>
              <a:rPr lang="en-US" sz="2400" b="1" dirty="0" smtClean="0"/>
              <a:t> </a:t>
            </a:r>
            <a:r>
              <a:rPr lang="en-US" sz="2400" b="1" dirty="0" err="1" smtClean="0"/>
              <a:t>pueden</a:t>
            </a:r>
            <a:r>
              <a:rPr lang="en-US" sz="2400" b="1" dirty="0" smtClean="0"/>
              <a:t> </a:t>
            </a:r>
            <a:r>
              <a:rPr lang="en-US" sz="2400" b="1" dirty="0" err="1" smtClean="0"/>
              <a:t>ser</a:t>
            </a:r>
            <a:r>
              <a:rPr lang="en-US" sz="2400" b="1" dirty="0" smtClean="0"/>
              <a:t> </a:t>
            </a:r>
            <a:r>
              <a:rPr lang="en-US" sz="2400" b="1" dirty="0" err="1" smtClean="0"/>
              <a:t>eventualmente</a:t>
            </a:r>
            <a:r>
              <a:rPr lang="en-US" sz="2400" b="1" dirty="0" smtClean="0"/>
              <a:t> </a:t>
            </a:r>
            <a:r>
              <a:rPr lang="en-US" sz="2400" b="1" dirty="0" err="1" smtClean="0"/>
              <a:t>implantados</a:t>
            </a:r>
            <a:r>
              <a:rPr lang="en-US" sz="2400" b="1" dirty="0" smtClean="0"/>
              <a:t> en el </a:t>
            </a:r>
            <a:r>
              <a:rPr lang="en-US" sz="2400" b="1" dirty="0" err="1" smtClean="0"/>
              <a:t>sistema</a:t>
            </a:r>
            <a:r>
              <a:rPr lang="en-US" sz="2400" b="1" dirty="0" smtClean="0"/>
              <a:t> </a:t>
            </a:r>
            <a:r>
              <a:rPr lang="en-US" sz="2400" b="1" dirty="0" err="1" smtClean="0"/>
              <a:t>reproductivo</a:t>
            </a:r>
            <a:r>
              <a:rPr lang="en-US" sz="2400" b="1" dirty="0" smtClean="0"/>
              <a:t> de </a:t>
            </a:r>
            <a:r>
              <a:rPr lang="en-US" sz="2400" b="1" dirty="0" err="1" smtClean="0"/>
              <a:t>una</a:t>
            </a:r>
            <a:r>
              <a:rPr lang="en-US" sz="2400" b="1" dirty="0" smtClean="0"/>
              <a:t> </a:t>
            </a:r>
            <a:r>
              <a:rPr lang="en-US" sz="2400" b="1" dirty="0" err="1" smtClean="0"/>
              <a:t>mujer</a:t>
            </a:r>
            <a:r>
              <a:rPr lang="en-US" sz="2400" b="1" dirty="0" smtClean="0"/>
              <a:t> (no </a:t>
            </a:r>
            <a:r>
              <a:rPr lang="en-US" sz="2400" b="1" dirty="0" err="1" smtClean="0"/>
              <a:t>necesariamente</a:t>
            </a:r>
            <a:r>
              <a:rPr lang="en-US" sz="2400" b="1" dirty="0" smtClean="0"/>
              <a:t> la </a:t>
            </a:r>
            <a:r>
              <a:rPr lang="en-US" sz="2400" b="1" dirty="0" err="1" smtClean="0"/>
              <a:t>que</a:t>
            </a:r>
            <a:r>
              <a:rPr lang="en-US" sz="2400" b="1" dirty="0" smtClean="0"/>
              <a:t> </a:t>
            </a:r>
            <a:r>
              <a:rPr lang="en-US" sz="2400" b="1" dirty="0" err="1" smtClean="0"/>
              <a:t>proporciono</a:t>
            </a:r>
            <a:r>
              <a:rPr lang="en-US" sz="2400" b="1" dirty="0" smtClean="0"/>
              <a:t>’ el </a:t>
            </a:r>
            <a:r>
              <a:rPr lang="en-US" sz="2400" b="1" dirty="0" err="1" smtClean="0"/>
              <a:t>ovulo</a:t>
            </a:r>
            <a:r>
              <a:rPr lang="en-US" sz="2400" b="1" dirty="0" smtClean="0"/>
              <a:t>) para el </a:t>
            </a:r>
            <a:r>
              <a:rPr lang="en-US" sz="2400" b="1" dirty="0" err="1" smtClean="0"/>
              <a:t>crecimiento</a:t>
            </a:r>
            <a:r>
              <a:rPr lang="en-US" sz="2400" b="1" dirty="0" smtClean="0"/>
              <a:t> del </a:t>
            </a:r>
            <a:r>
              <a:rPr lang="en-US" sz="2400" b="1" dirty="0" err="1" smtClean="0"/>
              <a:t>embrion</a:t>
            </a:r>
            <a:r>
              <a:rPr lang="en-US" sz="2400" b="1" dirty="0" smtClean="0"/>
              <a:t>.</a:t>
            </a:r>
          </a:p>
          <a:p>
            <a:pPr algn="just"/>
            <a:endParaRPr lang="en-US" sz="2400" b="1" dirty="0"/>
          </a:p>
          <a:p>
            <a:pPr algn="just"/>
            <a:r>
              <a:rPr lang="en-US" sz="2400" b="1" dirty="0"/>
              <a:t>La </a:t>
            </a:r>
            <a:r>
              <a:rPr lang="en-US" sz="2400" b="1" dirty="0" err="1"/>
              <a:t>experiencia</a:t>
            </a:r>
            <a:r>
              <a:rPr lang="en-US" sz="2400" b="1" dirty="0"/>
              <a:t> hasta la </a:t>
            </a:r>
            <a:r>
              <a:rPr lang="en-US" sz="2400" b="1" dirty="0" err="1"/>
              <a:t>fecha</a:t>
            </a:r>
            <a:r>
              <a:rPr lang="en-US" sz="2400" b="1" dirty="0"/>
              <a:t> </a:t>
            </a:r>
            <a:r>
              <a:rPr lang="en-US" sz="2400" b="1" dirty="0" err="1"/>
              <a:t>muestra</a:t>
            </a:r>
            <a:r>
              <a:rPr lang="en-US" sz="2400" b="1" dirty="0"/>
              <a:t> </a:t>
            </a:r>
            <a:r>
              <a:rPr lang="en-US" sz="2400" b="1" dirty="0" err="1"/>
              <a:t>que</a:t>
            </a:r>
            <a:r>
              <a:rPr lang="en-US" sz="2400" b="1" dirty="0"/>
              <a:t> los </a:t>
            </a:r>
            <a:r>
              <a:rPr lang="en-US" sz="2400" b="1" dirty="0" err="1"/>
              <a:t>niños</a:t>
            </a:r>
            <a:r>
              <a:rPr lang="en-US" sz="2400" b="1" dirty="0"/>
              <a:t> y </a:t>
            </a:r>
            <a:r>
              <a:rPr lang="en-US" sz="2400" b="1" dirty="0" err="1"/>
              <a:t>niñas</a:t>
            </a:r>
            <a:r>
              <a:rPr lang="en-US" sz="2400" b="1" dirty="0"/>
              <a:t> </a:t>
            </a:r>
            <a:r>
              <a:rPr lang="en-US" sz="2400" b="1" dirty="0" err="1"/>
              <a:t>nacidos</a:t>
            </a:r>
            <a:r>
              <a:rPr lang="en-US" sz="2400" b="1" dirty="0"/>
              <a:t> de </a:t>
            </a:r>
            <a:r>
              <a:rPr lang="en-US" sz="2400" b="1" dirty="0" err="1"/>
              <a:t>tal</a:t>
            </a:r>
            <a:r>
              <a:rPr lang="en-US" sz="2400" b="1" dirty="0"/>
              <a:t> </a:t>
            </a:r>
            <a:r>
              <a:rPr lang="en-US" sz="2400" b="1" dirty="0" err="1"/>
              <a:t>manera</a:t>
            </a:r>
            <a:r>
              <a:rPr lang="en-US" sz="2400" b="1" dirty="0"/>
              <a:t> no </a:t>
            </a:r>
            <a:r>
              <a:rPr lang="en-US" sz="2400" b="1" dirty="0" err="1"/>
              <a:t>tienen</a:t>
            </a:r>
            <a:r>
              <a:rPr lang="en-US" sz="2400" b="1" dirty="0"/>
              <a:t> </a:t>
            </a:r>
            <a:r>
              <a:rPr lang="en-US" sz="2400" b="1" dirty="0" err="1"/>
              <a:t>diferencias</a:t>
            </a:r>
            <a:r>
              <a:rPr lang="en-US" sz="2400" b="1" dirty="0"/>
              <a:t> </a:t>
            </a:r>
            <a:r>
              <a:rPr lang="en-US" sz="2400" b="1" dirty="0" err="1"/>
              <a:t>fisicas</a:t>
            </a:r>
            <a:r>
              <a:rPr lang="en-US" sz="2400" b="1" dirty="0"/>
              <a:t> o </a:t>
            </a:r>
            <a:r>
              <a:rPr lang="en-US" sz="2400" b="1" dirty="0" err="1"/>
              <a:t>biologicas</a:t>
            </a:r>
            <a:r>
              <a:rPr lang="en-US" sz="2400" b="1" dirty="0"/>
              <a:t> con </a:t>
            </a:r>
            <a:r>
              <a:rPr lang="en-US" sz="2400" b="1" dirty="0" err="1"/>
              <a:t>otros</a:t>
            </a:r>
            <a:r>
              <a:rPr lang="en-US" sz="2400" b="1" dirty="0"/>
              <a:t> </a:t>
            </a:r>
            <a:r>
              <a:rPr lang="en-US" sz="2400" b="1" dirty="0" err="1"/>
              <a:t>nacidos</a:t>
            </a:r>
            <a:r>
              <a:rPr lang="en-US" sz="2400" b="1" dirty="0"/>
              <a:t> de </a:t>
            </a:r>
            <a:r>
              <a:rPr lang="en-US" sz="2400" b="1" dirty="0" err="1"/>
              <a:t>manera</a:t>
            </a:r>
            <a:r>
              <a:rPr lang="en-US" sz="2400" b="1" dirty="0"/>
              <a:t> mas </a:t>
            </a:r>
            <a:r>
              <a:rPr lang="en-US" sz="2400" b="1" dirty="0" err="1"/>
              <a:t>tradicional</a:t>
            </a:r>
            <a:r>
              <a:rPr lang="en-US" sz="2400" b="1" dirty="0" smtClean="0"/>
              <a:t>.</a:t>
            </a:r>
            <a:endParaRPr lang="en-US" sz="2400" b="1" dirty="0"/>
          </a:p>
        </p:txBody>
      </p:sp>
    </p:spTree>
    <p:extLst>
      <p:ext uri="{BB962C8B-B14F-4D97-AF65-F5344CB8AC3E}">
        <p14:creationId xmlns:p14="http://schemas.microsoft.com/office/powerpoint/2010/main" val="39775834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09800" y="990600"/>
            <a:ext cx="4085349" cy="584775"/>
          </a:xfrm>
          <a:prstGeom prst="rect">
            <a:avLst/>
          </a:prstGeom>
          <a:noFill/>
        </p:spPr>
        <p:txBody>
          <a:bodyPr wrap="none" rtlCol="0">
            <a:spAutoFit/>
          </a:bodyPr>
          <a:lstStyle/>
          <a:p>
            <a:r>
              <a:rPr lang="en-US" sz="3200" b="1" dirty="0" smtClean="0"/>
              <a:t>El </a:t>
            </a:r>
            <a:r>
              <a:rPr lang="en-US" sz="3200" b="1" dirty="0" err="1" smtClean="0"/>
              <a:t>problema</a:t>
            </a:r>
            <a:r>
              <a:rPr lang="en-US" sz="3200" b="1" dirty="0" smtClean="0"/>
              <a:t> del </a:t>
            </a:r>
            <a:r>
              <a:rPr lang="en-US" sz="3200" b="1" dirty="0" err="1" smtClean="0"/>
              <a:t>aborto</a:t>
            </a:r>
            <a:endParaRPr lang="es-MX" sz="3200" b="1" dirty="0"/>
          </a:p>
        </p:txBody>
      </p:sp>
    </p:spTree>
    <p:extLst>
      <p:ext uri="{BB962C8B-B14F-4D97-AF65-F5344CB8AC3E}">
        <p14:creationId xmlns:p14="http://schemas.microsoft.com/office/powerpoint/2010/main" val="924273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14400"/>
            <a:ext cx="9372600" cy="4031873"/>
          </a:xfrm>
          <a:prstGeom prst="rect">
            <a:avLst/>
          </a:prstGeom>
          <a:noFill/>
        </p:spPr>
        <p:txBody>
          <a:bodyPr wrap="square" rtlCol="0">
            <a:spAutoFit/>
          </a:bodyPr>
          <a:lstStyle/>
          <a:p>
            <a:r>
              <a:rPr lang="en-US" sz="3200" b="1" dirty="0" err="1" smtClean="0"/>
              <a:t>Necesidad</a:t>
            </a:r>
            <a:r>
              <a:rPr lang="en-US" sz="3200" b="1" dirty="0" smtClean="0"/>
              <a:t> de </a:t>
            </a:r>
            <a:r>
              <a:rPr lang="en-US" sz="3200" b="1" dirty="0" err="1" smtClean="0"/>
              <a:t>tener</a:t>
            </a:r>
            <a:r>
              <a:rPr lang="en-US" sz="3200" b="1" dirty="0" smtClean="0"/>
              <a:t> </a:t>
            </a:r>
            <a:r>
              <a:rPr lang="en-US" sz="3200" b="1" dirty="0" err="1" smtClean="0"/>
              <a:t>una</a:t>
            </a:r>
            <a:r>
              <a:rPr lang="en-US" sz="3200" b="1" dirty="0" smtClean="0"/>
              <a:t> </a:t>
            </a:r>
            <a:r>
              <a:rPr lang="en-US" sz="3200" b="1" dirty="0" err="1" smtClean="0"/>
              <a:t>actitud</a:t>
            </a:r>
            <a:r>
              <a:rPr lang="en-US" sz="3200" b="1" dirty="0" smtClean="0"/>
              <a:t> </a:t>
            </a:r>
            <a:r>
              <a:rPr lang="en-US" sz="3200" b="1" dirty="0" err="1" smtClean="0"/>
              <a:t>abierta</a:t>
            </a:r>
            <a:r>
              <a:rPr lang="en-US" sz="3200" b="1" dirty="0" smtClean="0"/>
              <a:t> para </a:t>
            </a:r>
            <a:r>
              <a:rPr lang="en-US" sz="3200" b="1" dirty="0" err="1" smtClean="0"/>
              <a:t>entender</a:t>
            </a:r>
            <a:endParaRPr lang="en-US" sz="3200" b="1" dirty="0" smtClean="0"/>
          </a:p>
          <a:p>
            <a:endParaRPr lang="en-US" sz="3200" b="1" dirty="0"/>
          </a:p>
          <a:p>
            <a:pPr marL="457200" indent="-457200">
              <a:buFontTx/>
              <a:buChar char="-"/>
            </a:pPr>
            <a:r>
              <a:rPr lang="en-US" sz="3200" b="1" dirty="0" smtClean="0"/>
              <a:t>los </a:t>
            </a:r>
            <a:r>
              <a:rPr lang="en-US" sz="3200" b="1" dirty="0" err="1" smtClean="0"/>
              <a:t>detalles</a:t>
            </a:r>
            <a:r>
              <a:rPr lang="en-US" sz="3200" b="1" dirty="0" smtClean="0"/>
              <a:t> </a:t>
            </a:r>
            <a:r>
              <a:rPr lang="en-US" sz="3200" b="1" dirty="0" err="1" smtClean="0"/>
              <a:t>tecnicos</a:t>
            </a:r>
            <a:r>
              <a:rPr lang="en-US" sz="3200" b="1" dirty="0" smtClean="0"/>
              <a:t> del </a:t>
            </a:r>
            <a:r>
              <a:rPr lang="en-US" sz="3200" b="1" dirty="0" err="1" smtClean="0"/>
              <a:t>problema</a:t>
            </a:r>
            <a:endParaRPr lang="en-US" sz="3200" b="1" dirty="0" smtClean="0"/>
          </a:p>
          <a:p>
            <a:pPr marL="457200" indent="-457200">
              <a:buFontTx/>
              <a:buChar char="-"/>
            </a:pPr>
            <a:endParaRPr lang="en-US" sz="3200" b="1" dirty="0" smtClean="0"/>
          </a:p>
          <a:p>
            <a:pPr marL="457200" indent="-457200">
              <a:buFontTx/>
              <a:buChar char="-"/>
            </a:pPr>
            <a:r>
              <a:rPr lang="en-US" sz="3200" b="1" dirty="0" smtClean="0"/>
              <a:t>los dos (o a </a:t>
            </a:r>
            <a:r>
              <a:rPr lang="en-US" sz="3200" b="1" dirty="0" err="1" smtClean="0"/>
              <a:t>veces</a:t>
            </a:r>
            <a:r>
              <a:rPr lang="en-US" sz="3200" b="1" dirty="0" smtClean="0"/>
              <a:t> mas) </a:t>
            </a:r>
            <a:r>
              <a:rPr lang="en-US" sz="3200" b="1" dirty="0" err="1" smtClean="0"/>
              <a:t>puntos</a:t>
            </a:r>
            <a:r>
              <a:rPr lang="en-US" sz="3200" b="1" dirty="0" smtClean="0"/>
              <a:t> de vista del </a:t>
            </a:r>
            <a:r>
              <a:rPr lang="en-US" sz="3200" b="1" dirty="0" err="1" smtClean="0"/>
              <a:t>problema</a:t>
            </a:r>
            <a:r>
              <a:rPr lang="en-US" sz="3200" b="1" dirty="0" smtClean="0"/>
              <a:t> </a:t>
            </a:r>
            <a:r>
              <a:rPr lang="en-US" sz="3200" b="1" dirty="0" err="1" smtClean="0"/>
              <a:t>especifico</a:t>
            </a:r>
            <a:endParaRPr lang="en-US" sz="3200" b="1" dirty="0" smtClean="0"/>
          </a:p>
          <a:p>
            <a:pPr marL="457200" indent="-457200">
              <a:buFontTx/>
              <a:buChar char="-"/>
            </a:pPr>
            <a:endParaRPr lang="en-US" sz="3200" b="1" dirty="0" smtClean="0"/>
          </a:p>
          <a:p>
            <a:pPr marL="457200" indent="-457200">
              <a:buFontTx/>
              <a:buChar char="-"/>
            </a:pPr>
            <a:r>
              <a:rPr lang="en-US" sz="3200" b="1" dirty="0" smtClean="0"/>
              <a:t>El </a:t>
            </a:r>
            <a:r>
              <a:rPr lang="en-US" sz="3200" b="1" dirty="0" err="1" smtClean="0"/>
              <a:t>desarrollo</a:t>
            </a:r>
            <a:r>
              <a:rPr lang="en-US" sz="3200" b="1" dirty="0" smtClean="0"/>
              <a:t> </a:t>
            </a:r>
            <a:r>
              <a:rPr lang="en-US" sz="3200" b="1" dirty="0" err="1" smtClean="0"/>
              <a:t>historico</a:t>
            </a:r>
            <a:r>
              <a:rPr lang="en-US" sz="3200" b="1" dirty="0" smtClean="0"/>
              <a:t> o </a:t>
            </a:r>
            <a:r>
              <a:rPr lang="en-US" sz="3200" b="1" dirty="0" err="1" smtClean="0"/>
              <a:t>geografico</a:t>
            </a:r>
            <a:r>
              <a:rPr lang="en-US" sz="3200" b="1" dirty="0" smtClean="0"/>
              <a:t> del </a:t>
            </a:r>
            <a:r>
              <a:rPr lang="en-US" sz="3200" b="1" dirty="0" err="1" smtClean="0"/>
              <a:t>tema</a:t>
            </a:r>
            <a:endParaRPr lang="en-US" sz="3200" b="1" dirty="0" smtClean="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0"/>
            <a:ext cx="8229600" cy="5016758"/>
          </a:xfrm>
          <a:prstGeom prst="rect">
            <a:avLst/>
          </a:prstGeom>
          <a:noFill/>
        </p:spPr>
        <p:txBody>
          <a:bodyPr wrap="square" rtlCol="0">
            <a:spAutoFit/>
          </a:bodyPr>
          <a:lstStyle/>
          <a:p>
            <a:pPr algn="ctr"/>
            <a:r>
              <a:rPr lang="en-US" sz="3200" b="1" dirty="0" err="1" smtClean="0"/>
              <a:t>Problemas</a:t>
            </a:r>
            <a:r>
              <a:rPr lang="en-US" sz="3200" b="1" dirty="0" smtClean="0"/>
              <a:t> </a:t>
            </a:r>
            <a:r>
              <a:rPr lang="en-US" sz="3200" b="1" dirty="0" err="1" smtClean="0"/>
              <a:t>asociados</a:t>
            </a:r>
            <a:endParaRPr lang="en-US" sz="3200" b="1" dirty="0" smtClean="0"/>
          </a:p>
          <a:p>
            <a:endParaRPr lang="en-US" sz="2400" b="1" dirty="0"/>
          </a:p>
          <a:p>
            <a:r>
              <a:rPr lang="en-US" sz="2400" b="1" dirty="0" err="1" smtClean="0"/>
              <a:t>terminologia</a:t>
            </a:r>
            <a:endParaRPr lang="en-US" sz="2400" b="1" dirty="0" smtClean="0"/>
          </a:p>
          <a:p>
            <a:endParaRPr lang="en-US" sz="2400" b="1" dirty="0" smtClean="0"/>
          </a:p>
          <a:p>
            <a:r>
              <a:rPr lang="en-US" sz="2400" b="1" dirty="0" smtClean="0"/>
              <a:t>El </a:t>
            </a:r>
            <a:r>
              <a:rPr lang="en-US" sz="2400" b="1" dirty="0" err="1" smtClean="0"/>
              <a:t>problema</a:t>
            </a:r>
            <a:r>
              <a:rPr lang="en-US" sz="2400" b="1" dirty="0" smtClean="0"/>
              <a:t> </a:t>
            </a:r>
            <a:r>
              <a:rPr lang="en-US" sz="2400" b="1" dirty="0" err="1" smtClean="0"/>
              <a:t>es</a:t>
            </a:r>
            <a:r>
              <a:rPr lang="en-US" sz="2400" b="1" dirty="0" smtClean="0"/>
              <a:t> tan controversial </a:t>
            </a:r>
            <a:r>
              <a:rPr lang="en-US" sz="2400" b="1" dirty="0" err="1" smtClean="0"/>
              <a:t>que</a:t>
            </a:r>
            <a:r>
              <a:rPr lang="en-US" sz="2400" b="1" dirty="0" smtClean="0"/>
              <a:t> hasta la </a:t>
            </a:r>
            <a:r>
              <a:rPr lang="en-US" sz="2400" b="1" dirty="0" err="1" smtClean="0"/>
              <a:t>terminologia</a:t>
            </a:r>
            <a:r>
              <a:rPr lang="en-US" sz="2400" b="1" dirty="0" smtClean="0"/>
              <a:t> </a:t>
            </a:r>
            <a:r>
              <a:rPr lang="en-US" sz="2400" b="1" dirty="0" err="1" smtClean="0"/>
              <a:t>usada</a:t>
            </a:r>
            <a:r>
              <a:rPr lang="en-US" sz="2400" b="1" dirty="0" smtClean="0"/>
              <a:t> no </a:t>
            </a:r>
            <a:r>
              <a:rPr lang="en-US" sz="2400" b="1" dirty="0" err="1" smtClean="0"/>
              <a:t>esta</a:t>
            </a:r>
            <a:r>
              <a:rPr lang="en-US" sz="2400" b="1" dirty="0" smtClean="0"/>
              <a:t>’ </a:t>
            </a:r>
            <a:r>
              <a:rPr lang="en-US" sz="2400" b="1" dirty="0" err="1" smtClean="0"/>
              <a:t>definida</a:t>
            </a:r>
            <a:r>
              <a:rPr lang="en-US" sz="2400" b="1" dirty="0" smtClean="0"/>
              <a:t> de forma </a:t>
            </a:r>
            <a:r>
              <a:rPr lang="en-US" sz="2400" b="1" dirty="0" err="1" smtClean="0"/>
              <a:t>clara</a:t>
            </a:r>
            <a:endParaRPr lang="en-US" sz="2400" b="1" dirty="0" smtClean="0"/>
          </a:p>
          <a:p>
            <a:endParaRPr lang="en-US" sz="2400" b="1" dirty="0"/>
          </a:p>
          <a:p>
            <a:r>
              <a:rPr lang="en-US" sz="2400" b="1" dirty="0" smtClean="0"/>
              <a:t>Los </a:t>
            </a:r>
            <a:r>
              <a:rPr lang="en-US" sz="2400" b="1" dirty="0" err="1" smtClean="0"/>
              <a:t>que</a:t>
            </a:r>
            <a:r>
              <a:rPr lang="en-US" sz="2400" b="1" dirty="0" smtClean="0"/>
              <a:t> </a:t>
            </a:r>
            <a:r>
              <a:rPr lang="en-US" sz="2400" b="1" dirty="0" err="1" smtClean="0"/>
              <a:t>estan</a:t>
            </a:r>
            <a:r>
              <a:rPr lang="en-US" sz="2400" b="1" dirty="0" smtClean="0"/>
              <a:t> en contra del </a:t>
            </a:r>
            <a:r>
              <a:rPr lang="en-US" sz="2400" b="1" dirty="0" err="1" smtClean="0"/>
              <a:t>aborto</a:t>
            </a:r>
            <a:r>
              <a:rPr lang="en-US" sz="2400" b="1" dirty="0" smtClean="0"/>
              <a:t> </a:t>
            </a:r>
            <a:r>
              <a:rPr lang="en-US" sz="2400" b="1" dirty="0" err="1" smtClean="0"/>
              <a:t>llaman</a:t>
            </a:r>
            <a:r>
              <a:rPr lang="en-US" sz="2400" b="1" dirty="0" smtClean="0"/>
              <a:t> al </a:t>
            </a:r>
            <a:r>
              <a:rPr lang="en-US" sz="2400" b="1" dirty="0" err="1" smtClean="0"/>
              <a:t>embrion</a:t>
            </a:r>
            <a:r>
              <a:rPr lang="en-US" sz="2400" b="1" dirty="0" smtClean="0"/>
              <a:t> “</a:t>
            </a:r>
            <a:r>
              <a:rPr lang="en-US" sz="2400" b="1" dirty="0" err="1" smtClean="0"/>
              <a:t>niño</a:t>
            </a:r>
            <a:r>
              <a:rPr lang="en-US" sz="2400" b="1" dirty="0" smtClean="0"/>
              <a:t>”, </a:t>
            </a:r>
            <a:r>
              <a:rPr lang="en-US" sz="2400" b="1" dirty="0" err="1" smtClean="0"/>
              <a:t>evocando</a:t>
            </a:r>
            <a:r>
              <a:rPr lang="en-US" sz="2400" b="1" dirty="0" smtClean="0"/>
              <a:t> </a:t>
            </a:r>
            <a:r>
              <a:rPr lang="en-US" sz="2400" b="1" dirty="0" err="1" smtClean="0"/>
              <a:t>su</a:t>
            </a:r>
            <a:r>
              <a:rPr lang="en-US" sz="2400" b="1" dirty="0" smtClean="0"/>
              <a:t> </a:t>
            </a:r>
            <a:r>
              <a:rPr lang="en-US" sz="2400" b="1" dirty="0" err="1" smtClean="0"/>
              <a:t>parecido</a:t>
            </a:r>
            <a:r>
              <a:rPr lang="en-US" sz="2400" b="1" dirty="0" smtClean="0"/>
              <a:t> con </a:t>
            </a:r>
            <a:r>
              <a:rPr lang="en-US" sz="2400" b="1" dirty="0" err="1" smtClean="0"/>
              <a:t>una</a:t>
            </a:r>
            <a:r>
              <a:rPr lang="en-US" sz="2400" b="1" dirty="0" smtClean="0"/>
              <a:t> persona</a:t>
            </a:r>
          </a:p>
          <a:p>
            <a:endParaRPr lang="en-US" sz="2400" b="1" dirty="0"/>
          </a:p>
          <a:p>
            <a:r>
              <a:rPr lang="en-US" sz="2400" b="1" dirty="0" smtClean="0"/>
              <a:t>Los </a:t>
            </a:r>
            <a:r>
              <a:rPr lang="en-US" sz="2400" b="1" dirty="0" err="1" smtClean="0"/>
              <a:t>que</a:t>
            </a:r>
            <a:r>
              <a:rPr lang="en-US" sz="2400" b="1" dirty="0" smtClean="0"/>
              <a:t> </a:t>
            </a:r>
            <a:r>
              <a:rPr lang="en-US" sz="2400" b="1" dirty="0" err="1" smtClean="0"/>
              <a:t>estan</a:t>
            </a:r>
            <a:r>
              <a:rPr lang="en-US" sz="2400" b="1" dirty="0" smtClean="0"/>
              <a:t> en favor </a:t>
            </a:r>
            <a:r>
              <a:rPr lang="en-US" sz="2400" b="1" dirty="0" err="1" smtClean="0"/>
              <a:t>dicen</a:t>
            </a:r>
            <a:r>
              <a:rPr lang="en-US" sz="2400" b="1" dirty="0" smtClean="0"/>
              <a:t> </a:t>
            </a:r>
            <a:r>
              <a:rPr lang="en-US" sz="2400" b="1" dirty="0" err="1" smtClean="0"/>
              <a:t>que</a:t>
            </a:r>
            <a:r>
              <a:rPr lang="en-US" sz="2400" b="1" dirty="0" smtClean="0"/>
              <a:t> la </a:t>
            </a:r>
            <a:r>
              <a:rPr lang="en-US" sz="2400" b="1" dirty="0" err="1" smtClean="0"/>
              <a:t>palabra</a:t>
            </a:r>
            <a:r>
              <a:rPr lang="en-US" sz="2400" b="1" dirty="0" smtClean="0"/>
              <a:t> “</a:t>
            </a:r>
            <a:r>
              <a:rPr lang="en-US" sz="2400" b="1" dirty="0" err="1" smtClean="0"/>
              <a:t>aborto</a:t>
            </a:r>
            <a:r>
              <a:rPr lang="en-US" sz="2400" b="1" dirty="0" smtClean="0"/>
              <a:t>” </a:t>
            </a:r>
            <a:r>
              <a:rPr lang="en-US" sz="2400" b="1" dirty="0" err="1" smtClean="0"/>
              <a:t>es</a:t>
            </a:r>
            <a:r>
              <a:rPr lang="en-US" sz="2400" b="1" dirty="0" smtClean="0"/>
              <a:t> </a:t>
            </a:r>
            <a:r>
              <a:rPr lang="en-US" sz="2400" b="1" dirty="0" err="1" smtClean="0"/>
              <a:t>incorrecta</a:t>
            </a:r>
            <a:r>
              <a:rPr lang="en-US" sz="2400" b="1" dirty="0" smtClean="0"/>
              <a:t>, y se </a:t>
            </a:r>
            <a:r>
              <a:rPr lang="en-US" sz="2400" b="1" dirty="0" err="1" smtClean="0"/>
              <a:t>denominan</a:t>
            </a:r>
            <a:r>
              <a:rPr lang="en-US" sz="2400" b="1" dirty="0" smtClean="0"/>
              <a:t>, al </a:t>
            </a:r>
            <a:r>
              <a:rPr lang="en-US" sz="2400" b="1" dirty="0" err="1" smtClean="0"/>
              <a:t>menos</a:t>
            </a:r>
            <a:r>
              <a:rPr lang="en-US" sz="2400" b="1" dirty="0" smtClean="0"/>
              <a:t> en la </a:t>
            </a:r>
            <a:r>
              <a:rPr lang="en-US" sz="2400" b="1" dirty="0" err="1" smtClean="0"/>
              <a:t>terminologia</a:t>
            </a:r>
            <a:r>
              <a:rPr lang="en-US" sz="2400" b="1" dirty="0" smtClean="0"/>
              <a:t> </a:t>
            </a:r>
            <a:r>
              <a:rPr lang="en-US" sz="2400" b="1" dirty="0" err="1" smtClean="0"/>
              <a:t>anglosajona</a:t>
            </a:r>
            <a:r>
              <a:rPr lang="en-US" sz="2400" b="1" dirty="0" smtClean="0"/>
              <a:t>, “pro-choice” (a favor de la </a:t>
            </a:r>
            <a:r>
              <a:rPr lang="en-US" sz="2400" b="1" dirty="0" err="1" smtClean="0"/>
              <a:t>eleccion</a:t>
            </a:r>
            <a:r>
              <a:rPr lang="en-US" sz="2400" b="1" dirty="0" smtClean="0"/>
              <a:t> –de la </a:t>
            </a:r>
            <a:r>
              <a:rPr lang="en-US" sz="2400" b="1" dirty="0" err="1" smtClean="0"/>
              <a:t>mujer</a:t>
            </a:r>
            <a:r>
              <a:rPr lang="en-US" sz="2400" b="1" dirty="0" smtClean="0"/>
              <a:t>-)</a:t>
            </a:r>
            <a:endParaRPr lang="en-US" sz="2400" b="1" dirty="0"/>
          </a:p>
        </p:txBody>
      </p:sp>
    </p:spTree>
    <p:extLst>
      <p:ext uri="{BB962C8B-B14F-4D97-AF65-F5344CB8AC3E}">
        <p14:creationId xmlns:p14="http://schemas.microsoft.com/office/powerpoint/2010/main" val="11116952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0"/>
            <a:ext cx="8229600" cy="3939540"/>
          </a:xfrm>
          <a:prstGeom prst="rect">
            <a:avLst/>
          </a:prstGeom>
          <a:noFill/>
        </p:spPr>
        <p:txBody>
          <a:bodyPr wrap="square" rtlCol="0">
            <a:spAutoFit/>
          </a:bodyPr>
          <a:lstStyle/>
          <a:p>
            <a:pPr algn="ctr"/>
            <a:r>
              <a:rPr lang="en-US" sz="3200" b="1" dirty="0" err="1" smtClean="0"/>
              <a:t>Quien</a:t>
            </a:r>
            <a:r>
              <a:rPr lang="en-US" sz="3200" b="1" dirty="0" smtClean="0"/>
              <a:t> </a:t>
            </a:r>
            <a:r>
              <a:rPr lang="en-US" sz="3200" b="1" dirty="0" err="1" smtClean="0"/>
              <a:t>tiene</a:t>
            </a:r>
            <a:r>
              <a:rPr lang="en-US" sz="3200" b="1" dirty="0" smtClean="0"/>
              <a:t> </a:t>
            </a:r>
            <a:r>
              <a:rPr lang="en-US" sz="3200" b="1" dirty="0" err="1" smtClean="0"/>
              <a:t>que</a:t>
            </a:r>
            <a:r>
              <a:rPr lang="en-US" sz="3200" b="1" dirty="0" smtClean="0"/>
              <a:t> </a:t>
            </a:r>
            <a:r>
              <a:rPr lang="en-US" sz="3200" b="1" dirty="0" err="1" smtClean="0"/>
              <a:t>decidir</a:t>
            </a:r>
            <a:r>
              <a:rPr lang="en-US" sz="3200" b="1" dirty="0" smtClean="0"/>
              <a:t>?</a:t>
            </a:r>
          </a:p>
          <a:p>
            <a:endParaRPr lang="en-US" b="1" dirty="0" smtClean="0"/>
          </a:p>
          <a:p>
            <a:r>
              <a:rPr lang="en-US" sz="2000" b="1" dirty="0" smtClean="0"/>
              <a:t>Los </a:t>
            </a:r>
            <a:r>
              <a:rPr lang="en-US" sz="2000" b="1" dirty="0" err="1" smtClean="0"/>
              <a:t>que</a:t>
            </a:r>
            <a:r>
              <a:rPr lang="en-US" sz="2000" b="1" dirty="0" smtClean="0"/>
              <a:t> </a:t>
            </a:r>
            <a:r>
              <a:rPr lang="en-US" sz="2000" b="1" dirty="0" err="1" smtClean="0"/>
              <a:t>estan</a:t>
            </a:r>
            <a:r>
              <a:rPr lang="en-US" sz="2000" b="1" dirty="0" smtClean="0"/>
              <a:t> a favor de la </a:t>
            </a:r>
            <a:r>
              <a:rPr lang="en-US" sz="2000" b="1" dirty="0" err="1" smtClean="0"/>
              <a:t>eleccion</a:t>
            </a:r>
            <a:r>
              <a:rPr lang="en-US" sz="2000" b="1" dirty="0" smtClean="0"/>
              <a:t> de la </a:t>
            </a:r>
            <a:r>
              <a:rPr lang="en-US" sz="2000" b="1" dirty="0" err="1" smtClean="0"/>
              <a:t>mujer</a:t>
            </a:r>
            <a:r>
              <a:rPr lang="en-US" sz="2000" b="1" dirty="0" smtClean="0"/>
              <a:t> </a:t>
            </a:r>
            <a:r>
              <a:rPr lang="en-US" sz="2000" b="1" dirty="0" err="1" smtClean="0"/>
              <a:t>sostienen</a:t>
            </a:r>
            <a:r>
              <a:rPr lang="en-US" sz="2000" b="1" dirty="0" smtClean="0"/>
              <a:t> </a:t>
            </a:r>
            <a:r>
              <a:rPr lang="en-US" sz="2000" b="1" dirty="0" err="1" smtClean="0"/>
              <a:t>que</a:t>
            </a:r>
            <a:r>
              <a:rPr lang="en-US" sz="2000" b="1" dirty="0" smtClean="0"/>
              <a:t> la </a:t>
            </a:r>
            <a:r>
              <a:rPr lang="en-US" sz="2000" b="1" dirty="0" err="1" smtClean="0"/>
              <a:t>mujer</a:t>
            </a:r>
            <a:r>
              <a:rPr lang="en-US" sz="2000" b="1" dirty="0" smtClean="0"/>
              <a:t> </a:t>
            </a:r>
            <a:r>
              <a:rPr lang="en-US" sz="2000" b="1" dirty="0" err="1" smtClean="0"/>
              <a:t>es</a:t>
            </a:r>
            <a:r>
              <a:rPr lang="en-US" sz="2000" b="1" dirty="0" smtClean="0"/>
              <a:t> </a:t>
            </a:r>
            <a:r>
              <a:rPr lang="en-US" sz="2000" b="1" dirty="0" err="1" smtClean="0"/>
              <a:t>biologicamente</a:t>
            </a:r>
            <a:r>
              <a:rPr lang="en-US" sz="2000" b="1" dirty="0" smtClean="0"/>
              <a:t> y </a:t>
            </a:r>
            <a:r>
              <a:rPr lang="en-US" sz="2000" b="1" dirty="0" err="1" smtClean="0"/>
              <a:t>moralmente</a:t>
            </a:r>
            <a:r>
              <a:rPr lang="en-US" sz="2000" b="1" dirty="0" smtClean="0"/>
              <a:t> </a:t>
            </a:r>
            <a:r>
              <a:rPr lang="en-US" sz="2000" b="1" dirty="0" err="1" smtClean="0"/>
              <a:t>responsable</a:t>
            </a:r>
            <a:r>
              <a:rPr lang="en-US" sz="2000" b="1" dirty="0" smtClean="0"/>
              <a:t> </a:t>
            </a:r>
            <a:r>
              <a:rPr lang="en-US" sz="2000" b="1" dirty="0" err="1" smtClean="0"/>
              <a:t>por</a:t>
            </a:r>
            <a:r>
              <a:rPr lang="en-US" sz="2000" b="1" dirty="0" smtClean="0"/>
              <a:t> el </a:t>
            </a:r>
            <a:r>
              <a:rPr lang="en-US" sz="2000" b="1" dirty="0" err="1" smtClean="0"/>
              <a:t>futuro</a:t>
            </a:r>
            <a:r>
              <a:rPr lang="en-US" sz="2000" b="1" dirty="0" smtClean="0"/>
              <a:t> del </a:t>
            </a:r>
            <a:r>
              <a:rPr lang="en-US" sz="2000" b="1" dirty="0" err="1" smtClean="0"/>
              <a:t>embrion</a:t>
            </a:r>
            <a:r>
              <a:rPr lang="en-US" sz="2000" b="1" dirty="0" smtClean="0"/>
              <a:t> (</a:t>
            </a:r>
            <a:r>
              <a:rPr lang="en-US" sz="2000" b="1" dirty="0" err="1" smtClean="0"/>
              <a:t>morula</a:t>
            </a:r>
            <a:r>
              <a:rPr lang="en-US" sz="2000" b="1" dirty="0" smtClean="0"/>
              <a:t>, </a:t>
            </a:r>
            <a:r>
              <a:rPr lang="en-US" sz="2000" b="1" dirty="0" err="1" smtClean="0"/>
              <a:t>feto</a:t>
            </a:r>
            <a:r>
              <a:rPr lang="en-US" sz="2000" b="1" dirty="0" smtClean="0"/>
              <a:t> o </a:t>
            </a:r>
            <a:r>
              <a:rPr lang="en-US" sz="2000" b="1" dirty="0" err="1" smtClean="0"/>
              <a:t>niño</a:t>
            </a:r>
            <a:r>
              <a:rPr lang="en-US" sz="2000" b="1" dirty="0" smtClean="0"/>
              <a:t> </a:t>
            </a:r>
            <a:r>
              <a:rPr lang="en-US" sz="2000" b="1" dirty="0" err="1" smtClean="0"/>
              <a:t>que</a:t>
            </a:r>
            <a:r>
              <a:rPr lang="en-US" sz="2000" b="1" dirty="0" smtClean="0"/>
              <a:t> se </a:t>
            </a:r>
            <a:r>
              <a:rPr lang="en-US" sz="2000" b="1" dirty="0" err="1" smtClean="0"/>
              <a:t>quiera</a:t>
            </a:r>
            <a:r>
              <a:rPr lang="en-US" sz="2000" b="1" dirty="0" smtClean="0"/>
              <a:t> </a:t>
            </a:r>
            <a:r>
              <a:rPr lang="en-US" sz="2000" b="1" dirty="0" err="1" smtClean="0"/>
              <a:t>decir</a:t>
            </a:r>
            <a:r>
              <a:rPr lang="en-US" sz="2000" b="1" dirty="0" smtClean="0"/>
              <a:t>), y </a:t>
            </a:r>
            <a:r>
              <a:rPr lang="en-US" sz="2000" b="1" dirty="0" err="1" smtClean="0"/>
              <a:t>que</a:t>
            </a:r>
            <a:r>
              <a:rPr lang="en-US" sz="2000" b="1" dirty="0" smtClean="0"/>
              <a:t> </a:t>
            </a:r>
            <a:r>
              <a:rPr lang="en-US" sz="2000" b="1" dirty="0" err="1" smtClean="0"/>
              <a:t>nadie</a:t>
            </a:r>
            <a:r>
              <a:rPr lang="en-US" sz="2000" b="1" dirty="0" smtClean="0"/>
              <a:t> mas </a:t>
            </a:r>
            <a:r>
              <a:rPr lang="en-US" sz="2000" b="1" dirty="0" err="1" smtClean="0"/>
              <a:t>tiene</a:t>
            </a:r>
            <a:r>
              <a:rPr lang="en-US" sz="2000" b="1" dirty="0" smtClean="0"/>
              <a:t> </a:t>
            </a:r>
            <a:r>
              <a:rPr lang="en-US" sz="2000" b="1" dirty="0" err="1" smtClean="0"/>
              <a:t>derecho</a:t>
            </a:r>
            <a:r>
              <a:rPr lang="en-US" sz="2000" b="1" dirty="0" smtClean="0"/>
              <a:t> de </a:t>
            </a:r>
            <a:r>
              <a:rPr lang="en-US" sz="2000" b="1" dirty="0" err="1" smtClean="0"/>
              <a:t>decidir</a:t>
            </a:r>
            <a:r>
              <a:rPr lang="en-US" sz="2000" b="1" dirty="0" smtClean="0"/>
              <a:t> </a:t>
            </a:r>
            <a:r>
              <a:rPr lang="en-US" sz="2000" b="1" dirty="0" err="1" smtClean="0"/>
              <a:t>que</a:t>
            </a:r>
            <a:r>
              <a:rPr lang="en-US" sz="2000" b="1" dirty="0" smtClean="0"/>
              <a:t> </a:t>
            </a:r>
            <a:r>
              <a:rPr lang="en-US" sz="2000" b="1" dirty="0" err="1" smtClean="0"/>
              <a:t>si</a:t>
            </a:r>
            <a:r>
              <a:rPr lang="en-US" sz="2000" b="1" dirty="0" smtClean="0"/>
              <a:t> un </a:t>
            </a:r>
            <a:r>
              <a:rPr lang="en-US" sz="2000" b="1" dirty="0" err="1" smtClean="0"/>
              <a:t>nuevo</a:t>
            </a:r>
            <a:r>
              <a:rPr lang="en-US" sz="2000" b="1" dirty="0" smtClean="0"/>
              <a:t> </a:t>
            </a:r>
            <a:r>
              <a:rPr lang="en-US" sz="2000" b="1" dirty="0" err="1" smtClean="0"/>
              <a:t>individuo</a:t>
            </a:r>
            <a:r>
              <a:rPr lang="en-US" sz="2000" b="1" dirty="0" smtClean="0"/>
              <a:t> </a:t>
            </a:r>
            <a:r>
              <a:rPr lang="en-US" sz="2000" b="1" dirty="0" err="1" smtClean="0"/>
              <a:t>nacera</a:t>
            </a:r>
            <a:r>
              <a:rPr lang="en-US" sz="2000" b="1" dirty="0" smtClean="0"/>
              <a:t>’ o </a:t>
            </a:r>
            <a:r>
              <a:rPr lang="en-US" sz="2000" b="1" dirty="0" err="1" smtClean="0"/>
              <a:t>menos</a:t>
            </a:r>
            <a:r>
              <a:rPr lang="en-US" sz="2000" b="1" dirty="0" smtClean="0"/>
              <a:t>.</a:t>
            </a:r>
          </a:p>
          <a:p>
            <a:endParaRPr lang="en-US" sz="2000" b="1" dirty="0" smtClean="0"/>
          </a:p>
          <a:p>
            <a:endParaRPr lang="en-US" sz="2000" b="1" dirty="0"/>
          </a:p>
          <a:p>
            <a:r>
              <a:rPr lang="en-US" sz="2000" b="1" dirty="0" smtClean="0"/>
              <a:t>Los </a:t>
            </a:r>
            <a:r>
              <a:rPr lang="en-US" sz="2000" b="1" dirty="0" err="1" smtClean="0"/>
              <a:t>que</a:t>
            </a:r>
            <a:r>
              <a:rPr lang="en-US" sz="2000" b="1" dirty="0" smtClean="0"/>
              <a:t> </a:t>
            </a:r>
            <a:r>
              <a:rPr lang="en-US" sz="2000" b="1" dirty="0" err="1" smtClean="0"/>
              <a:t>estan</a:t>
            </a:r>
            <a:r>
              <a:rPr lang="en-US" sz="2000" b="1" dirty="0" smtClean="0"/>
              <a:t> en contra del </a:t>
            </a:r>
            <a:r>
              <a:rPr lang="en-US" sz="2000" b="1" dirty="0" err="1" smtClean="0"/>
              <a:t>aborto</a:t>
            </a:r>
            <a:r>
              <a:rPr lang="en-US" sz="2000" b="1" dirty="0" smtClean="0"/>
              <a:t> (</a:t>
            </a:r>
            <a:r>
              <a:rPr lang="en-US" sz="2000" b="1" dirty="0" err="1" smtClean="0"/>
              <a:t>usando</a:t>
            </a:r>
            <a:r>
              <a:rPr lang="en-US" sz="2000" b="1" dirty="0" smtClean="0"/>
              <a:t> </a:t>
            </a:r>
            <a:r>
              <a:rPr lang="en-US" sz="2000" b="1" dirty="0" err="1" smtClean="0"/>
              <a:t>su</a:t>
            </a:r>
            <a:r>
              <a:rPr lang="en-US" sz="2000" b="1" dirty="0" smtClean="0"/>
              <a:t> </a:t>
            </a:r>
            <a:r>
              <a:rPr lang="en-US" sz="2000" b="1" dirty="0" err="1" smtClean="0"/>
              <a:t>propia</a:t>
            </a:r>
            <a:r>
              <a:rPr lang="en-US" sz="2000" b="1" dirty="0" smtClean="0"/>
              <a:t> </a:t>
            </a:r>
            <a:r>
              <a:rPr lang="en-US" sz="2000" b="1" dirty="0" err="1" smtClean="0"/>
              <a:t>terminologia</a:t>
            </a:r>
            <a:r>
              <a:rPr lang="en-US" sz="2000" b="1" dirty="0" smtClean="0"/>
              <a:t>), </a:t>
            </a:r>
            <a:r>
              <a:rPr lang="en-US" sz="2000" b="1" dirty="0" err="1" smtClean="0"/>
              <a:t>argumentan</a:t>
            </a:r>
            <a:r>
              <a:rPr lang="en-US" sz="2000" b="1" dirty="0" smtClean="0"/>
              <a:t> </a:t>
            </a:r>
            <a:r>
              <a:rPr lang="en-US" sz="2000" b="1" dirty="0" err="1" smtClean="0"/>
              <a:t>que</a:t>
            </a:r>
            <a:r>
              <a:rPr lang="en-US" sz="2000" b="1" dirty="0" smtClean="0"/>
              <a:t> el </a:t>
            </a:r>
            <a:r>
              <a:rPr lang="en-US" sz="2000" b="1" dirty="0" err="1" smtClean="0"/>
              <a:t>niño</a:t>
            </a:r>
            <a:r>
              <a:rPr lang="en-US" sz="2000" b="1" dirty="0" smtClean="0"/>
              <a:t> (</a:t>
            </a:r>
            <a:r>
              <a:rPr lang="en-US" sz="2000" b="1" dirty="0" err="1" smtClean="0"/>
              <a:t>siempre</a:t>
            </a:r>
            <a:r>
              <a:rPr lang="en-US" sz="2000" b="1" dirty="0" smtClean="0"/>
              <a:t> </a:t>
            </a:r>
            <a:r>
              <a:rPr lang="en-US" sz="2000" b="1" dirty="0" err="1" smtClean="0"/>
              <a:t>usando</a:t>
            </a:r>
            <a:r>
              <a:rPr lang="en-US" sz="2000" b="1" dirty="0" smtClean="0"/>
              <a:t> </a:t>
            </a:r>
            <a:r>
              <a:rPr lang="en-US" sz="2000" b="1" dirty="0" err="1" smtClean="0"/>
              <a:t>sus</a:t>
            </a:r>
            <a:r>
              <a:rPr lang="en-US" sz="2000" b="1" dirty="0" smtClean="0"/>
              <a:t> </a:t>
            </a:r>
            <a:r>
              <a:rPr lang="en-US" sz="2000" b="1" dirty="0" err="1" smtClean="0"/>
              <a:t>propios</a:t>
            </a:r>
            <a:r>
              <a:rPr lang="en-US" sz="2000" b="1" dirty="0" smtClean="0"/>
              <a:t> </a:t>
            </a:r>
            <a:r>
              <a:rPr lang="en-US" sz="2000" b="1" dirty="0" err="1" smtClean="0"/>
              <a:t>terminos</a:t>
            </a:r>
            <a:r>
              <a:rPr lang="en-US" sz="2000" b="1" dirty="0" smtClean="0"/>
              <a:t>) </a:t>
            </a:r>
            <a:r>
              <a:rPr lang="en-US" sz="2000" b="1" dirty="0" err="1" smtClean="0"/>
              <a:t>es</a:t>
            </a:r>
            <a:r>
              <a:rPr lang="en-US" sz="2000" b="1" dirty="0" smtClean="0"/>
              <a:t> el mas </a:t>
            </a:r>
            <a:r>
              <a:rPr lang="en-US" sz="2000" b="1" dirty="0" err="1" smtClean="0"/>
              <a:t>indefenso</a:t>
            </a:r>
            <a:r>
              <a:rPr lang="en-US" sz="2000" b="1" dirty="0" smtClean="0"/>
              <a:t> de </a:t>
            </a:r>
            <a:r>
              <a:rPr lang="en-US" sz="2000" b="1" dirty="0" err="1" smtClean="0"/>
              <a:t>las</a:t>
            </a:r>
            <a:r>
              <a:rPr lang="en-US" sz="2000" b="1" dirty="0" smtClean="0"/>
              <a:t> personas, y </a:t>
            </a:r>
            <a:r>
              <a:rPr lang="en-US" sz="2000" b="1" dirty="0" err="1" smtClean="0"/>
              <a:t>que</a:t>
            </a:r>
            <a:r>
              <a:rPr lang="en-US" sz="2000" b="1" dirty="0" smtClean="0"/>
              <a:t> </a:t>
            </a:r>
            <a:r>
              <a:rPr lang="en-US" sz="2000" b="1" dirty="0" err="1" smtClean="0"/>
              <a:t>ellos</a:t>
            </a:r>
            <a:r>
              <a:rPr lang="en-US" sz="2000" b="1" dirty="0" smtClean="0"/>
              <a:t> </a:t>
            </a:r>
            <a:r>
              <a:rPr lang="en-US" sz="2000" b="1" dirty="0" err="1" smtClean="0"/>
              <a:t>estan</a:t>
            </a:r>
            <a:r>
              <a:rPr lang="en-US" sz="2000" b="1" dirty="0" smtClean="0"/>
              <a:t> </a:t>
            </a:r>
            <a:r>
              <a:rPr lang="en-US" sz="2000" b="1" dirty="0" err="1" smtClean="0"/>
              <a:t>defendiendo</a:t>
            </a:r>
            <a:r>
              <a:rPr lang="en-US" sz="2000" b="1" dirty="0" smtClean="0"/>
              <a:t> </a:t>
            </a:r>
            <a:r>
              <a:rPr lang="en-US" sz="2000" b="1" dirty="0" err="1" smtClean="0"/>
              <a:t>su</a:t>
            </a:r>
            <a:r>
              <a:rPr lang="en-US" sz="2000" b="1" dirty="0" smtClean="0"/>
              <a:t> (del </a:t>
            </a:r>
            <a:r>
              <a:rPr lang="en-US" sz="2000" b="1" dirty="0" err="1" smtClean="0"/>
              <a:t>feto</a:t>
            </a:r>
            <a:r>
              <a:rPr lang="en-US" sz="2000" b="1" dirty="0" smtClean="0"/>
              <a:t>) </a:t>
            </a:r>
            <a:r>
              <a:rPr lang="en-US" sz="2000" b="1" dirty="0" err="1" smtClean="0"/>
              <a:t>derecho</a:t>
            </a:r>
            <a:r>
              <a:rPr lang="en-US" sz="2000" b="1" dirty="0" smtClean="0"/>
              <a:t> a </a:t>
            </a:r>
            <a:r>
              <a:rPr lang="en-US" sz="2000" b="1" dirty="0" err="1" smtClean="0"/>
              <a:t>nacer</a:t>
            </a:r>
            <a:r>
              <a:rPr lang="en-US" sz="2000" b="1" dirty="0" smtClean="0"/>
              <a:t>.</a:t>
            </a:r>
            <a:endParaRPr lang="en-US" sz="2000" b="1" dirty="0"/>
          </a:p>
        </p:txBody>
      </p:sp>
    </p:spTree>
    <p:extLst>
      <p:ext uri="{BB962C8B-B14F-4D97-AF65-F5344CB8AC3E}">
        <p14:creationId xmlns:p14="http://schemas.microsoft.com/office/powerpoint/2010/main" val="17425868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914400"/>
            <a:ext cx="8159623" cy="4278094"/>
          </a:xfrm>
          <a:prstGeom prst="rect">
            <a:avLst/>
          </a:prstGeom>
          <a:noFill/>
        </p:spPr>
        <p:txBody>
          <a:bodyPr wrap="square" rtlCol="0">
            <a:spAutoFit/>
          </a:bodyPr>
          <a:lstStyle/>
          <a:p>
            <a:pPr algn="ctr"/>
            <a:r>
              <a:rPr lang="en-US" sz="3200" b="1" dirty="0" smtClean="0"/>
              <a:t>Ley</a:t>
            </a:r>
          </a:p>
          <a:p>
            <a:endParaRPr lang="en-US" sz="2400" b="1" dirty="0"/>
          </a:p>
          <a:p>
            <a:r>
              <a:rPr lang="en-US" sz="2400" b="1" dirty="0" smtClean="0"/>
              <a:t>En </a:t>
            </a:r>
            <a:r>
              <a:rPr lang="en-US" sz="2400" b="1" dirty="0" err="1" smtClean="0"/>
              <a:t>muchos</a:t>
            </a:r>
            <a:r>
              <a:rPr lang="en-US" sz="2400" b="1" dirty="0" smtClean="0"/>
              <a:t> </a:t>
            </a:r>
            <a:r>
              <a:rPr lang="en-US" sz="2400" b="1" dirty="0" err="1" smtClean="0"/>
              <a:t>paises</a:t>
            </a:r>
            <a:r>
              <a:rPr lang="en-US" sz="2400" b="1" dirty="0" smtClean="0"/>
              <a:t> la </a:t>
            </a:r>
            <a:r>
              <a:rPr lang="en-US" sz="2400" b="1" dirty="0" err="1" smtClean="0"/>
              <a:t>interupcion</a:t>
            </a:r>
            <a:r>
              <a:rPr lang="en-US" sz="2400" b="1" dirty="0" smtClean="0"/>
              <a:t> </a:t>
            </a:r>
            <a:r>
              <a:rPr lang="en-US" sz="2400" b="1" dirty="0" err="1" smtClean="0"/>
              <a:t>voluntaria</a:t>
            </a:r>
            <a:r>
              <a:rPr lang="en-US" sz="2400" b="1" dirty="0" smtClean="0"/>
              <a:t> del </a:t>
            </a:r>
            <a:r>
              <a:rPr lang="en-US" sz="2400" b="1" dirty="0" err="1" smtClean="0"/>
              <a:t>embarazo</a:t>
            </a:r>
            <a:r>
              <a:rPr lang="en-US" sz="2400" b="1" dirty="0" smtClean="0"/>
              <a:t> </a:t>
            </a:r>
            <a:r>
              <a:rPr lang="en-US" sz="2400" b="1" dirty="0" err="1" smtClean="0"/>
              <a:t>puede</a:t>
            </a:r>
            <a:r>
              <a:rPr lang="en-US" sz="2400" b="1" dirty="0" smtClean="0"/>
              <a:t> </a:t>
            </a:r>
            <a:r>
              <a:rPr lang="en-US" sz="2400" b="1" dirty="0" err="1" smtClean="0"/>
              <a:t>llevarse</a:t>
            </a:r>
            <a:r>
              <a:rPr lang="en-US" sz="2400" b="1" dirty="0" smtClean="0"/>
              <a:t> a </a:t>
            </a:r>
            <a:r>
              <a:rPr lang="en-US" sz="2400" b="1" dirty="0" err="1" smtClean="0"/>
              <a:t>cabo</a:t>
            </a:r>
            <a:r>
              <a:rPr lang="en-US" sz="2400" b="1" dirty="0" smtClean="0"/>
              <a:t> </a:t>
            </a:r>
            <a:r>
              <a:rPr lang="en-US" sz="2400" b="1" dirty="0" err="1" smtClean="0"/>
              <a:t>dentro</a:t>
            </a:r>
            <a:r>
              <a:rPr lang="en-US" sz="2400" b="1" dirty="0" smtClean="0"/>
              <a:t> de la 12ava </a:t>
            </a:r>
            <a:r>
              <a:rPr lang="en-US" sz="2400" b="1" dirty="0" err="1" smtClean="0"/>
              <a:t>semana</a:t>
            </a:r>
            <a:r>
              <a:rPr lang="en-US" sz="2400" b="1" dirty="0" smtClean="0"/>
              <a:t> de </a:t>
            </a:r>
            <a:r>
              <a:rPr lang="en-US" sz="2400" b="1" dirty="0" err="1" smtClean="0"/>
              <a:t>embarazo</a:t>
            </a:r>
            <a:endParaRPr lang="en-US" sz="2400" b="1" dirty="0" smtClean="0"/>
          </a:p>
          <a:p>
            <a:endParaRPr lang="en-US" sz="2400" b="1" dirty="0"/>
          </a:p>
          <a:p>
            <a:r>
              <a:rPr lang="en-US" sz="2400" b="1" dirty="0" smtClean="0"/>
              <a:t>El </a:t>
            </a:r>
            <a:r>
              <a:rPr lang="en-US" sz="2400" b="1" dirty="0" err="1" smtClean="0"/>
              <a:t>aborto</a:t>
            </a:r>
            <a:r>
              <a:rPr lang="en-US" sz="2400" b="1" dirty="0" smtClean="0"/>
              <a:t> </a:t>
            </a:r>
            <a:r>
              <a:rPr lang="en-US" sz="2400" b="1" dirty="0" err="1" smtClean="0"/>
              <a:t>terapeutico</a:t>
            </a:r>
            <a:r>
              <a:rPr lang="en-US" sz="2400" b="1" dirty="0" smtClean="0"/>
              <a:t>, </a:t>
            </a:r>
            <a:r>
              <a:rPr lang="en-US" sz="2400" b="1" dirty="0" err="1" smtClean="0"/>
              <a:t>por</a:t>
            </a:r>
            <a:r>
              <a:rPr lang="en-US" sz="2400" b="1" dirty="0" smtClean="0"/>
              <a:t> </a:t>
            </a:r>
            <a:r>
              <a:rPr lang="en-US" sz="2400" b="1" dirty="0" err="1" smtClean="0"/>
              <a:t>motivos</a:t>
            </a:r>
            <a:r>
              <a:rPr lang="en-US" sz="2400" b="1" dirty="0" smtClean="0"/>
              <a:t> </a:t>
            </a:r>
            <a:r>
              <a:rPr lang="en-US" sz="2400" b="1" dirty="0" err="1" smtClean="0"/>
              <a:t>establecido</a:t>
            </a:r>
            <a:r>
              <a:rPr lang="en-US" sz="2400" b="1" dirty="0" smtClean="0"/>
              <a:t> </a:t>
            </a:r>
            <a:r>
              <a:rPr lang="en-US" sz="2400" b="1" dirty="0" err="1" smtClean="0"/>
              <a:t>por</a:t>
            </a:r>
            <a:r>
              <a:rPr lang="en-US" sz="2400" b="1" dirty="0" smtClean="0"/>
              <a:t> la ley (</a:t>
            </a:r>
            <a:r>
              <a:rPr lang="en-US" sz="2400" b="1" dirty="0" err="1" smtClean="0"/>
              <a:t>violacion</a:t>
            </a:r>
            <a:r>
              <a:rPr lang="en-US" sz="2400" b="1" dirty="0" smtClean="0"/>
              <a:t>, </a:t>
            </a:r>
            <a:r>
              <a:rPr lang="en-US" sz="2400" b="1" dirty="0" err="1" smtClean="0"/>
              <a:t>incesto</a:t>
            </a:r>
            <a:r>
              <a:rPr lang="en-US" sz="2400" b="1" dirty="0" smtClean="0"/>
              <a:t>, u </a:t>
            </a:r>
            <a:r>
              <a:rPr lang="en-US" sz="2400" b="1" dirty="0" err="1" smtClean="0"/>
              <a:t>otros</a:t>
            </a:r>
            <a:r>
              <a:rPr lang="en-US" sz="2400" b="1" dirty="0" smtClean="0"/>
              <a:t> </a:t>
            </a:r>
            <a:r>
              <a:rPr lang="en-US" sz="2400" b="1" dirty="0" err="1" smtClean="0"/>
              <a:t>motivos</a:t>
            </a:r>
            <a:r>
              <a:rPr lang="en-US" sz="2400" b="1" dirty="0" smtClean="0"/>
              <a:t> graves) </a:t>
            </a:r>
            <a:r>
              <a:rPr lang="en-US" sz="2400" b="1" dirty="0" err="1" smtClean="0"/>
              <a:t>esta</a:t>
            </a:r>
            <a:r>
              <a:rPr lang="en-US" sz="2400" b="1" dirty="0" smtClean="0"/>
              <a:t>’ </a:t>
            </a:r>
            <a:r>
              <a:rPr lang="en-US" sz="2400" b="1" dirty="0" err="1" smtClean="0"/>
              <a:t>permitido</a:t>
            </a:r>
            <a:r>
              <a:rPr lang="en-US" sz="2400" b="1" dirty="0" smtClean="0"/>
              <a:t> en la </a:t>
            </a:r>
            <a:r>
              <a:rPr lang="en-US" sz="2400" b="1" dirty="0" err="1" smtClean="0"/>
              <a:t>mayoria</a:t>
            </a:r>
            <a:r>
              <a:rPr lang="en-US" sz="2400" b="1" dirty="0" smtClean="0"/>
              <a:t> de los </a:t>
            </a:r>
            <a:r>
              <a:rPr lang="en-US" sz="2400" b="1" dirty="0" err="1" smtClean="0"/>
              <a:t>paises</a:t>
            </a:r>
            <a:r>
              <a:rPr lang="en-US" sz="2400" b="1" dirty="0" smtClean="0"/>
              <a:t> </a:t>
            </a:r>
            <a:r>
              <a:rPr lang="en-US" sz="2400" b="1" dirty="0" err="1" smtClean="0"/>
              <a:t>durante</a:t>
            </a:r>
            <a:r>
              <a:rPr lang="en-US" sz="2400" b="1" dirty="0" smtClean="0"/>
              <a:t> </a:t>
            </a:r>
            <a:r>
              <a:rPr lang="en-US" sz="2400" b="1" dirty="0" err="1" smtClean="0"/>
              <a:t>todo</a:t>
            </a:r>
            <a:r>
              <a:rPr lang="en-US" sz="2400" b="1" dirty="0" smtClean="0"/>
              <a:t> el </a:t>
            </a:r>
            <a:r>
              <a:rPr lang="en-US" sz="2400" b="1" dirty="0" err="1" smtClean="0"/>
              <a:t>embarazo</a:t>
            </a:r>
            <a:r>
              <a:rPr lang="en-US" sz="2400" b="1" dirty="0" smtClean="0"/>
              <a:t>.</a:t>
            </a:r>
          </a:p>
          <a:p>
            <a:endParaRPr lang="en-US" sz="2400" b="1" dirty="0"/>
          </a:p>
          <a:p>
            <a:r>
              <a:rPr lang="en-US" sz="2400" b="1" dirty="0" smtClean="0"/>
              <a:t>Sin embargo </a:t>
            </a:r>
            <a:r>
              <a:rPr lang="en-US" sz="2400" b="1" dirty="0" err="1" smtClean="0"/>
              <a:t>las</a:t>
            </a:r>
            <a:r>
              <a:rPr lang="en-US" sz="2400" b="1" dirty="0" smtClean="0"/>
              <a:t> </a:t>
            </a:r>
            <a:r>
              <a:rPr lang="en-US" sz="2400" b="1" dirty="0" err="1" smtClean="0"/>
              <a:t>leyes</a:t>
            </a:r>
            <a:r>
              <a:rPr lang="en-US" sz="2400" b="1" dirty="0" smtClean="0"/>
              <a:t> </a:t>
            </a:r>
            <a:r>
              <a:rPr lang="en-US" sz="2400" b="1" dirty="0" err="1" smtClean="0"/>
              <a:t>sobre</a:t>
            </a:r>
            <a:r>
              <a:rPr lang="en-US" sz="2400" b="1" dirty="0" smtClean="0"/>
              <a:t> el </a:t>
            </a:r>
            <a:r>
              <a:rPr lang="en-US" sz="2400" b="1" dirty="0" err="1" smtClean="0"/>
              <a:t>aborto</a:t>
            </a:r>
            <a:r>
              <a:rPr lang="en-US" sz="2400" b="1" dirty="0" smtClean="0"/>
              <a:t> </a:t>
            </a:r>
            <a:r>
              <a:rPr lang="en-US" sz="2400" b="1" dirty="0" err="1" smtClean="0"/>
              <a:t>terapeutico</a:t>
            </a:r>
            <a:r>
              <a:rPr lang="en-US" sz="2400" b="1" dirty="0" smtClean="0"/>
              <a:t> </a:t>
            </a:r>
            <a:r>
              <a:rPr lang="en-US" sz="2400" b="1" dirty="0" err="1" smtClean="0"/>
              <a:t>varian</a:t>
            </a:r>
            <a:r>
              <a:rPr lang="en-US" sz="2400" b="1" dirty="0" smtClean="0"/>
              <a:t> </a:t>
            </a:r>
            <a:r>
              <a:rPr lang="en-US" sz="2400" b="1" dirty="0" err="1" smtClean="0"/>
              <a:t>grandemente</a:t>
            </a:r>
            <a:r>
              <a:rPr lang="en-US" sz="2400" b="1" dirty="0" smtClean="0"/>
              <a:t> de </a:t>
            </a:r>
            <a:r>
              <a:rPr lang="en-US" sz="2400" b="1" dirty="0" err="1" smtClean="0"/>
              <a:t>pais</a:t>
            </a:r>
            <a:r>
              <a:rPr lang="en-US" sz="2400" b="1" dirty="0" smtClean="0"/>
              <a:t> a </a:t>
            </a:r>
            <a:r>
              <a:rPr lang="en-US" sz="2400" b="1" dirty="0" err="1" smtClean="0"/>
              <a:t>pais</a:t>
            </a:r>
            <a:r>
              <a:rPr lang="en-US" sz="2400" b="1" dirty="0" smtClean="0"/>
              <a:t> y hasta de </a:t>
            </a:r>
            <a:r>
              <a:rPr lang="en-US" sz="2400" b="1" dirty="0" err="1" smtClean="0"/>
              <a:t>estado</a:t>
            </a:r>
            <a:r>
              <a:rPr lang="en-US" sz="2400" b="1" dirty="0" smtClean="0"/>
              <a:t> a </a:t>
            </a:r>
            <a:r>
              <a:rPr lang="en-US" sz="2400" b="1" dirty="0" err="1" smtClean="0"/>
              <a:t>estado</a:t>
            </a:r>
            <a:endParaRPr lang="es-MX" sz="2400" b="1" dirty="0"/>
          </a:p>
        </p:txBody>
      </p:sp>
    </p:spTree>
    <p:extLst>
      <p:ext uri="{BB962C8B-B14F-4D97-AF65-F5344CB8AC3E}">
        <p14:creationId xmlns:p14="http://schemas.microsoft.com/office/powerpoint/2010/main" val="7217840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0"/>
            <a:ext cx="8229600" cy="1569660"/>
          </a:xfrm>
          <a:prstGeom prst="rect">
            <a:avLst/>
          </a:prstGeom>
          <a:noFill/>
        </p:spPr>
        <p:txBody>
          <a:bodyPr wrap="square" rtlCol="0">
            <a:spAutoFit/>
          </a:bodyPr>
          <a:lstStyle/>
          <a:p>
            <a:endParaRPr lang="en-US" sz="2400" b="1" dirty="0"/>
          </a:p>
          <a:p>
            <a:pPr algn="ctr"/>
            <a:r>
              <a:rPr lang="en-US" sz="2400" b="1" dirty="0" err="1" smtClean="0"/>
              <a:t>Definicion</a:t>
            </a:r>
            <a:r>
              <a:rPr lang="en-US" sz="2400" b="1" dirty="0" smtClean="0"/>
              <a:t> de los </a:t>
            </a:r>
            <a:r>
              <a:rPr lang="en-US" sz="2400" b="1" dirty="0" err="1" smtClean="0"/>
              <a:t>estadios</a:t>
            </a:r>
            <a:r>
              <a:rPr lang="en-US" sz="2400" b="1" dirty="0" smtClean="0"/>
              <a:t> </a:t>
            </a:r>
            <a:r>
              <a:rPr lang="en-US" sz="2400" b="1" dirty="0" err="1" smtClean="0"/>
              <a:t>embrionales</a:t>
            </a:r>
            <a:endParaRPr lang="en-US" sz="2400" b="1" dirty="0" smtClean="0"/>
          </a:p>
          <a:p>
            <a:endParaRPr lang="en-US" sz="2400" b="1" dirty="0" smtClean="0"/>
          </a:p>
          <a:p>
            <a:endParaRPr lang="en-US" sz="2400" b="1" dirty="0" smtClean="0"/>
          </a:p>
        </p:txBody>
      </p:sp>
      <p:sp>
        <p:nvSpPr>
          <p:cNvPr id="3" name="Rectangle 2"/>
          <p:cNvSpPr/>
          <p:nvPr/>
        </p:nvSpPr>
        <p:spPr>
          <a:xfrm>
            <a:off x="2057400" y="2514600"/>
            <a:ext cx="5791200" cy="1477328"/>
          </a:xfrm>
          <a:prstGeom prst="rect">
            <a:avLst/>
          </a:prstGeom>
        </p:spPr>
        <p:txBody>
          <a:bodyPr wrap="square">
            <a:spAutoFit/>
          </a:bodyPr>
          <a:lstStyle/>
          <a:p>
            <a:r>
              <a:rPr lang="en-US" dirty="0" err="1" smtClean="0"/>
              <a:t>Trimestres</a:t>
            </a:r>
            <a:r>
              <a:rPr lang="en-US" dirty="0" smtClean="0"/>
              <a:t> de </a:t>
            </a:r>
            <a:r>
              <a:rPr lang="en-US" dirty="0" err="1" smtClean="0"/>
              <a:t>Gestacion</a:t>
            </a:r>
            <a:endParaRPr lang="en-US" dirty="0"/>
          </a:p>
          <a:p>
            <a:r>
              <a:rPr lang="en-US" i="1" dirty="0" smtClean="0"/>
              <a:t>1ero </a:t>
            </a:r>
            <a:r>
              <a:rPr lang="en-US" i="1" dirty="0"/>
              <a:t>trimester:</a:t>
            </a:r>
            <a:r>
              <a:rPr lang="en-US" dirty="0"/>
              <a:t>     Embryonal period     10 </a:t>
            </a:r>
            <a:r>
              <a:rPr lang="en-US" dirty="0" err="1" smtClean="0"/>
              <a:t>semanas</a:t>
            </a:r>
            <a:r>
              <a:rPr lang="en-US" dirty="0"/>
              <a:t/>
            </a:r>
            <a:br>
              <a:rPr lang="en-US" dirty="0"/>
            </a:br>
            <a:r>
              <a:rPr lang="en-US" dirty="0"/>
              <a:t>                           Fetal period             11–16 weeks</a:t>
            </a:r>
          </a:p>
          <a:p>
            <a:r>
              <a:rPr lang="en-US" i="1" dirty="0" smtClean="0"/>
              <a:t>Segundo </a:t>
            </a:r>
            <a:r>
              <a:rPr lang="en-US" i="1" dirty="0" err="1" smtClean="0"/>
              <a:t>trimestre</a:t>
            </a:r>
            <a:r>
              <a:rPr lang="en-US" i="1" dirty="0" smtClean="0"/>
              <a:t>:</a:t>
            </a:r>
            <a:r>
              <a:rPr lang="en-US" dirty="0"/>
              <a:t>                                17–28 weeks</a:t>
            </a:r>
          </a:p>
          <a:p>
            <a:r>
              <a:rPr lang="en-US" i="1" dirty="0" err="1" smtClean="0"/>
              <a:t>Tercer</a:t>
            </a:r>
            <a:r>
              <a:rPr lang="en-US" i="1" dirty="0" smtClean="0"/>
              <a:t> </a:t>
            </a:r>
            <a:r>
              <a:rPr lang="en-US" i="1" dirty="0" err="1" smtClean="0"/>
              <a:t>trimestre</a:t>
            </a:r>
            <a:r>
              <a:rPr lang="en-US" i="1" dirty="0" smtClean="0"/>
              <a:t>:</a:t>
            </a:r>
            <a:r>
              <a:rPr lang="en-US" dirty="0"/>
              <a:t>                                   29–40 ± 2 </a:t>
            </a:r>
            <a:r>
              <a:rPr lang="en-US" dirty="0" err="1" smtClean="0"/>
              <a:t>semanas</a:t>
            </a:r>
            <a:endParaRPr lang="en-US" dirty="0">
              <a:effectLst/>
            </a:endParaRPr>
          </a:p>
        </p:txBody>
      </p:sp>
    </p:spTree>
    <p:extLst>
      <p:ext uri="{BB962C8B-B14F-4D97-AF65-F5344CB8AC3E}">
        <p14:creationId xmlns:p14="http://schemas.microsoft.com/office/powerpoint/2010/main" val="28254125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9803"/>
            <a:ext cx="8991600" cy="6555641"/>
          </a:xfrm>
          <a:prstGeom prst="rect">
            <a:avLst/>
          </a:prstGeom>
        </p:spPr>
        <p:txBody>
          <a:bodyPr wrap="square">
            <a:spAutoFit/>
          </a:bodyPr>
          <a:lstStyle/>
          <a:p>
            <a:pPr algn="ctr"/>
            <a:r>
              <a:rPr lang="en-US" sz="2400" b="1" dirty="0" err="1" smtClean="0"/>
              <a:t>Periodo</a:t>
            </a:r>
            <a:r>
              <a:rPr lang="en-US" sz="2400" b="1" dirty="0" smtClean="0"/>
              <a:t> </a:t>
            </a:r>
            <a:r>
              <a:rPr lang="en-US" sz="2400" b="1" dirty="0" err="1" smtClean="0"/>
              <a:t>humano</a:t>
            </a:r>
            <a:r>
              <a:rPr lang="en-US" sz="2400" b="1" dirty="0" smtClean="0"/>
              <a:t> prenatal</a:t>
            </a:r>
          </a:p>
          <a:p>
            <a:endParaRPr lang="en-US" dirty="0"/>
          </a:p>
          <a:p>
            <a:r>
              <a:rPr lang="en-US" i="1" dirty="0" smtClean="0"/>
              <a:t>El </a:t>
            </a:r>
            <a:r>
              <a:rPr lang="en-US" i="1" dirty="0" err="1" smtClean="0"/>
              <a:t>periodo</a:t>
            </a:r>
            <a:r>
              <a:rPr lang="en-US" i="1" dirty="0" smtClean="0"/>
              <a:t> Pre-</a:t>
            </a:r>
            <a:r>
              <a:rPr lang="en-US" i="1" dirty="0" err="1" smtClean="0"/>
              <a:t>embrional</a:t>
            </a:r>
            <a:r>
              <a:rPr lang="en-US" i="1" dirty="0" smtClean="0"/>
              <a:t> </a:t>
            </a:r>
            <a:r>
              <a:rPr lang="en-US" dirty="0" err="1" smtClean="0"/>
              <a:t>incluye</a:t>
            </a:r>
            <a:r>
              <a:rPr lang="en-US" dirty="0" smtClean="0"/>
              <a:t> la </a:t>
            </a:r>
            <a:r>
              <a:rPr lang="en-US" dirty="0" err="1" smtClean="0"/>
              <a:t>fertilizacion</a:t>
            </a:r>
            <a:r>
              <a:rPr lang="en-US" dirty="0"/>
              <a:t>, </a:t>
            </a:r>
            <a:r>
              <a:rPr lang="en-US" dirty="0" err="1" smtClean="0"/>
              <a:t>apertura</a:t>
            </a:r>
            <a:r>
              <a:rPr lang="en-US" dirty="0" smtClean="0"/>
              <a:t> del </a:t>
            </a:r>
            <a:r>
              <a:rPr lang="en-US" dirty="0" err="1" smtClean="0"/>
              <a:t>oocito</a:t>
            </a:r>
            <a:r>
              <a:rPr lang="en-US" dirty="0" smtClean="0"/>
              <a:t>, y la </a:t>
            </a:r>
            <a:r>
              <a:rPr lang="en-US" dirty="0" err="1" smtClean="0"/>
              <a:t>formacion</a:t>
            </a:r>
            <a:r>
              <a:rPr lang="en-US" dirty="0" smtClean="0"/>
              <a:t> del </a:t>
            </a:r>
            <a:r>
              <a:rPr lang="en-US" dirty="0" err="1" smtClean="0"/>
              <a:t>blastocisto</a:t>
            </a:r>
            <a:r>
              <a:rPr lang="en-US" dirty="0" smtClean="0"/>
              <a:t>. El </a:t>
            </a:r>
            <a:r>
              <a:rPr lang="en-US" dirty="0" err="1" smtClean="0"/>
              <a:t>periodo</a:t>
            </a:r>
            <a:r>
              <a:rPr lang="en-US" dirty="0" smtClean="0"/>
              <a:t> pre-</a:t>
            </a:r>
            <a:r>
              <a:rPr lang="en-US" dirty="0" err="1" smtClean="0"/>
              <a:t>embrional</a:t>
            </a:r>
            <a:r>
              <a:rPr lang="en-US" dirty="0" smtClean="0"/>
              <a:t> </a:t>
            </a:r>
            <a:r>
              <a:rPr lang="en-US" dirty="0" err="1" smtClean="0"/>
              <a:t>termina</a:t>
            </a:r>
            <a:r>
              <a:rPr lang="en-US" dirty="0" smtClean="0"/>
              <a:t> con el </a:t>
            </a:r>
            <a:r>
              <a:rPr lang="en-US" dirty="0" err="1" smtClean="0"/>
              <a:t>implante</a:t>
            </a:r>
            <a:r>
              <a:rPr lang="en-US" dirty="0" smtClean="0"/>
              <a:t>, el </a:t>
            </a:r>
            <a:r>
              <a:rPr lang="en-US" dirty="0" err="1" smtClean="0"/>
              <a:t>cual</a:t>
            </a:r>
            <a:r>
              <a:rPr lang="en-US" dirty="0" smtClean="0"/>
              <a:t> </a:t>
            </a:r>
            <a:r>
              <a:rPr lang="en-US" dirty="0" err="1" smtClean="0"/>
              <a:t>ocurre</a:t>
            </a:r>
            <a:r>
              <a:rPr lang="en-US" dirty="0" smtClean="0"/>
              <a:t> al </a:t>
            </a:r>
            <a:r>
              <a:rPr lang="en-US" dirty="0" err="1" smtClean="0"/>
              <a:t>dia</a:t>
            </a:r>
            <a:r>
              <a:rPr lang="en-US" dirty="0" smtClean="0"/>
              <a:t> </a:t>
            </a:r>
            <a:r>
              <a:rPr lang="en-US" dirty="0"/>
              <a:t>7 </a:t>
            </a:r>
            <a:r>
              <a:rPr lang="en-US" dirty="0" err="1" smtClean="0"/>
              <a:t>postconcepcion</a:t>
            </a:r>
            <a:r>
              <a:rPr lang="en-US" dirty="0"/>
              <a:t>. </a:t>
            </a:r>
            <a:r>
              <a:rPr lang="en-US" dirty="0" smtClean="0"/>
              <a:t>Durante el </a:t>
            </a:r>
            <a:r>
              <a:rPr lang="en-US" dirty="0" err="1" smtClean="0"/>
              <a:t>periodo</a:t>
            </a:r>
            <a:r>
              <a:rPr lang="en-US" dirty="0" smtClean="0"/>
              <a:t> pre-</a:t>
            </a:r>
            <a:r>
              <a:rPr lang="en-US" dirty="0" err="1" smtClean="0"/>
              <a:t>embrional</a:t>
            </a:r>
            <a:r>
              <a:rPr lang="en-US" dirty="0" smtClean="0"/>
              <a:t> </a:t>
            </a:r>
            <a:r>
              <a:rPr lang="en-US" dirty="0"/>
              <a:t>period, </a:t>
            </a:r>
            <a:r>
              <a:rPr lang="en-US" dirty="0" smtClean="0"/>
              <a:t>el </a:t>
            </a:r>
            <a:r>
              <a:rPr lang="en-US" i="1" dirty="0" err="1"/>
              <a:t>conceptus</a:t>
            </a:r>
            <a:r>
              <a:rPr lang="en-US" dirty="0"/>
              <a:t> </a:t>
            </a:r>
            <a:r>
              <a:rPr lang="en-US" dirty="0" err="1" smtClean="0"/>
              <a:t>es</a:t>
            </a:r>
            <a:r>
              <a:rPr lang="en-US" dirty="0" smtClean="0"/>
              <a:t> </a:t>
            </a:r>
            <a:r>
              <a:rPr lang="en-US" dirty="0" err="1" smtClean="0"/>
              <a:t>transportado</a:t>
            </a:r>
            <a:r>
              <a:rPr lang="en-US" dirty="0" smtClean="0"/>
              <a:t> </a:t>
            </a:r>
            <a:r>
              <a:rPr lang="en-US" dirty="0" err="1" smtClean="0"/>
              <a:t>desde</a:t>
            </a:r>
            <a:r>
              <a:rPr lang="en-US" dirty="0" smtClean="0"/>
              <a:t> el </a:t>
            </a:r>
            <a:r>
              <a:rPr lang="en-US" dirty="0" err="1" smtClean="0"/>
              <a:t>ovario</a:t>
            </a:r>
            <a:r>
              <a:rPr lang="en-US" dirty="0" smtClean="0"/>
              <a:t>, a </a:t>
            </a:r>
            <a:r>
              <a:rPr lang="en-US" dirty="0" err="1" smtClean="0"/>
              <a:t>traves</a:t>
            </a:r>
            <a:r>
              <a:rPr lang="en-US" dirty="0" smtClean="0"/>
              <a:t> del </a:t>
            </a:r>
            <a:r>
              <a:rPr lang="en-US" dirty="0" err="1" smtClean="0"/>
              <a:t>oviducto</a:t>
            </a:r>
            <a:r>
              <a:rPr lang="en-US" dirty="0" smtClean="0"/>
              <a:t>, </a:t>
            </a:r>
            <a:r>
              <a:rPr lang="en-US" dirty="0" err="1" smtClean="0"/>
              <a:t>dentro</a:t>
            </a:r>
            <a:r>
              <a:rPr lang="en-US" dirty="0" smtClean="0"/>
              <a:t> la </a:t>
            </a:r>
            <a:r>
              <a:rPr lang="en-US" dirty="0" err="1" smtClean="0"/>
              <a:t>cavidad</a:t>
            </a:r>
            <a:r>
              <a:rPr lang="en-US" dirty="0" smtClean="0"/>
              <a:t>  </a:t>
            </a:r>
            <a:r>
              <a:rPr lang="en-US" dirty="0" err="1" smtClean="0"/>
              <a:t>uterina</a:t>
            </a:r>
            <a:r>
              <a:rPr lang="en-US" dirty="0" smtClean="0"/>
              <a:t>.</a:t>
            </a:r>
            <a:r>
              <a:rPr lang="en-US" dirty="0"/>
              <a:t/>
            </a:r>
            <a:br>
              <a:rPr lang="en-US" dirty="0"/>
            </a:br>
            <a:endParaRPr lang="en-US" dirty="0"/>
          </a:p>
          <a:p>
            <a:r>
              <a:rPr lang="en-US" i="1" dirty="0" smtClean="0"/>
              <a:t>El </a:t>
            </a:r>
            <a:r>
              <a:rPr lang="en-US" i="1" dirty="0" err="1" smtClean="0"/>
              <a:t>periodo</a:t>
            </a:r>
            <a:r>
              <a:rPr lang="en-US" i="1" dirty="0" smtClean="0"/>
              <a:t> </a:t>
            </a:r>
            <a:r>
              <a:rPr lang="en-US" i="1" dirty="0" err="1" smtClean="0"/>
              <a:t>embrional</a:t>
            </a:r>
            <a:r>
              <a:rPr lang="en-US" i="1" dirty="0" smtClean="0"/>
              <a:t> </a:t>
            </a:r>
            <a:r>
              <a:rPr lang="en-US" i="1" dirty="0" err="1" smtClean="0"/>
              <a:t>comienza</a:t>
            </a:r>
            <a:r>
              <a:rPr lang="en-US" i="1" dirty="0" smtClean="0"/>
              <a:t> con la </a:t>
            </a:r>
            <a:r>
              <a:rPr lang="en-US" dirty="0" smtClean="0"/>
              <a:t> </a:t>
            </a:r>
            <a:r>
              <a:rPr lang="en-US" dirty="0" err="1"/>
              <a:t>blastogenesis</a:t>
            </a:r>
            <a:r>
              <a:rPr lang="en-US" dirty="0"/>
              <a:t> (</a:t>
            </a:r>
            <a:r>
              <a:rPr lang="en-US" i="1" dirty="0"/>
              <a:t>i.e.</a:t>
            </a:r>
            <a:r>
              <a:rPr lang="en-US" dirty="0"/>
              <a:t>, </a:t>
            </a:r>
            <a:r>
              <a:rPr lang="en-US" dirty="0" err="1" smtClean="0"/>
              <a:t>formacion</a:t>
            </a:r>
            <a:r>
              <a:rPr lang="en-US" dirty="0" smtClean="0"/>
              <a:t> de </a:t>
            </a:r>
            <a:r>
              <a:rPr lang="en-US" dirty="0" err="1" smtClean="0"/>
              <a:t>capas</a:t>
            </a:r>
            <a:r>
              <a:rPr lang="en-US" dirty="0" smtClean="0"/>
              <a:t> </a:t>
            </a:r>
            <a:r>
              <a:rPr lang="en-US" dirty="0" err="1" smtClean="0"/>
              <a:t>germinales</a:t>
            </a:r>
            <a:r>
              <a:rPr lang="en-US" dirty="0" smtClean="0"/>
              <a:t>). </a:t>
            </a:r>
            <a:endParaRPr lang="en-US" dirty="0"/>
          </a:p>
          <a:p>
            <a:pPr lvl="1"/>
            <a:r>
              <a:rPr lang="en-US" i="1" dirty="0" smtClean="0"/>
              <a:t>La </a:t>
            </a:r>
            <a:r>
              <a:rPr lang="en-US" i="1" dirty="0" err="1" smtClean="0"/>
              <a:t>Blastogenesis</a:t>
            </a:r>
            <a:r>
              <a:rPr lang="en-US" dirty="0" smtClean="0"/>
              <a:t> </a:t>
            </a:r>
            <a:r>
              <a:rPr lang="en-US" dirty="0" err="1" smtClean="0"/>
              <a:t>incluye</a:t>
            </a:r>
            <a:r>
              <a:rPr lang="en-US" dirty="0" smtClean="0"/>
              <a:t> </a:t>
            </a:r>
            <a:r>
              <a:rPr lang="en-US" dirty="0" err="1" smtClean="0"/>
              <a:t>estadios</a:t>
            </a:r>
            <a:r>
              <a:rPr lang="en-US" dirty="0" smtClean="0"/>
              <a:t> bilaminar y </a:t>
            </a:r>
            <a:r>
              <a:rPr lang="en-US" dirty="0" err="1" smtClean="0"/>
              <a:t>trilaminar</a:t>
            </a:r>
            <a:r>
              <a:rPr lang="en-US" dirty="0" smtClean="0"/>
              <a:t> </a:t>
            </a:r>
            <a:r>
              <a:rPr lang="en-US" dirty="0" err="1" smtClean="0"/>
              <a:t>presomitas</a:t>
            </a:r>
            <a:r>
              <a:rPr lang="en-US" dirty="0" smtClean="0"/>
              <a:t>  del </a:t>
            </a:r>
            <a:r>
              <a:rPr lang="en-US" dirty="0" err="1" smtClean="0"/>
              <a:t>desarrollo</a:t>
            </a:r>
            <a:r>
              <a:rPr lang="en-US" dirty="0" smtClean="0"/>
              <a:t>  </a:t>
            </a:r>
            <a:r>
              <a:rPr lang="en-US" dirty="0" err="1" smtClean="0"/>
              <a:t>embrional</a:t>
            </a:r>
            <a:r>
              <a:rPr lang="en-US" dirty="0" smtClean="0"/>
              <a:t> , </a:t>
            </a:r>
            <a:r>
              <a:rPr lang="en-US" dirty="0" err="1" smtClean="0"/>
              <a:t>presentes</a:t>
            </a:r>
            <a:r>
              <a:rPr lang="en-US" dirty="0" smtClean="0"/>
              <a:t> </a:t>
            </a:r>
            <a:r>
              <a:rPr lang="en-US" dirty="0" err="1" smtClean="0"/>
              <a:t>desde</a:t>
            </a:r>
            <a:r>
              <a:rPr lang="en-US" dirty="0" smtClean="0"/>
              <a:t> </a:t>
            </a:r>
            <a:r>
              <a:rPr lang="en-US" dirty="0"/>
              <a:t> </a:t>
            </a:r>
            <a:r>
              <a:rPr lang="en-US" dirty="0" smtClean="0"/>
              <a:t>el </a:t>
            </a:r>
            <a:r>
              <a:rPr lang="en-US" dirty="0" err="1" smtClean="0"/>
              <a:t>dia</a:t>
            </a:r>
            <a:r>
              <a:rPr lang="en-US" dirty="0" smtClean="0"/>
              <a:t> </a:t>
            </a:r>
            <a:r>
              <a:rPr lang="en-US" dirty="0"/>
              <a:t>7 </a:t>
            </a:r>
            <a:r>
              <a:rPr lang="en-US" dirty="0" smtClean="0"/>
              <a:t>hasta el </a:t>
            </a:r>
            <a:r>
              <a:rPr lang="en-US" dirty="0" err="1" smtClean="0"/>
              <a:t>dia</a:t>
            </a:r>
            <a:r>
              <a:rPr lang="en-US" dirty="0" smtClean="0"/>
              <a:t> </a:t>
            </a:r>
            <a:r>
              <a:rPr lang="en-US" dirty="0"/>
              <a:t>20 </a:t>
            </a:r>
            <a:r>
              <a:rPr lang="en-US" dirty="0" err="1" smtClean="0"/>
              <a:t>postconcepcion</a:t>
            </a:r>
            <a:r>
              <a:rPr lang="en-US" dirty="0"/>
              <a:t>.</a:t>
            </a:r>
            <a:br>
              <a:rPr lang="en-US" dirty="0"/>
            </a:br>
            <a:endParaRPr lang="en-US" dirty="0"/>
          </a:p>
          <a:p>
            <a:pPr lvl="1"/>
            <a:r>
              <a:rPr lang="en-US" i="1" dirty="0" smtClean="0"/>
              <a:t>La organogenesis </a:t>
            </a:r>
            <a:r>
              <a:rPr lang="en-US" i="1" dirty="0" err="1" smtClean="0"/>
              <a:t>Embrional</a:t>
            </a:r>
            <a:r>
              <a:rPr lang="en-US" dirty="0" smtClean="0"/>
              <a:t> </a:t>
            </a:r>
            <a:r>
              <a:rPr lang="en-US" dirty="0"/>
              <a:t>(</a:t>
            </a:r>
            <a:r>
              <a:rPr lang="en-US" dirty="0" err="1" smtClean="0"/>
              <a:t>arbitraria</a:t>
            </a:r>
            <a:r>
              <a:rPr lang="en-US" dirty="0" smtClean="0"/>
              <a:t>) </a:t>
            </a:r>
            <a:r>
              <a:rPr lang="en-US" dirty="0" err="1" smtClean="0"/>
              <a:t>comienza</a:t>
            </a:r>
            <a:r>
              <a:rPr lang="en-US" dirty="0" smtClean="0"/>
              <a:t> con la </a:t>
            </a:r>
            <a:r>
              <a:rPr lang="en-US" dirty="0" err="1" smtClean="0"/>
              <a:t>formacion</a:t>
            </a:r>
            <a:r>
              <a:rPr lang="en-US" dirty="0" smtClean="0"/>
              <a:t> de los </a:t>
            </a:r>
            <a:r>
              <a:rPr lang="en-US" dirty="0" err="1" smtClean="0"/>
              <a:t>somitas</a:t>
            </a:r>
            <a:r>
              <a:rPr lang="en-US" dirty="0" smtClean="0"/>
              <a:t> </a:t>
            </a:r>
            <a:r>
              <a:rPr lang="en-US" dirty="0" err="1"/>
              <a:t>somites</a:t>
            </a:r>
            <a:r>
              <a:rPr lang="en-US" dirty="0"/>
              <a:t> </a:t>
            </a:r>
            <a:r>
              <a:rPr lang="en-US" dirty="0" smtClean="0"/>
              <a:t>(</a:t>
            </a:r>
            <a:r>
              <a:rPr lang="en-US" dirty="0" err="1" smtClean="0"/>
              <a:t>dia</a:t>
            </a:r>
            <a:r>
              <a:rPr lang="en-US" dirty="0" smtClean="0"/>
              <a:t> 19 o </a:t>
            </a:r>
            <a:r>
              <a:rPr lang="en-US" dirty="0"/>
              <a:t>20 </a:t>
            </a:r>
            <a:r>
              <a:rPr lang="en-US" dirty="0" err="1" smtClean="0"/>
              <a:t>postfertilizacion</a:t>
            </a:r>
            <a:r>
              <a:rPr lang="en-US" dirty="0"/>
              <a:t>) </a:t>
            </a:r>
            <a:r>
              <a:rPr lang="en-US" dirty="0" smtClean="0"/>
              <a:t>y </a:t>
            </a:r>
            <a:r>
              <a:rPr lang="en-US" dirty="0" err="1" smtClean="0"/>
              <a:t>termina</a:t>
            </a:r>
            <a:r>
              <a:rPr lang="en-US" dirty="0" smtClean="0"/>
              <a:t> con la fusion de los </a:t>
            </a:r>
            <a:r>
              <a:rPr lang="en-US" dirty="0" err="1" smtClean="0"/>
              <a:t>parpados</a:t>
            </a:r>
            <a:r>
              <a:rPr lang="en-US" dirty="0" smtClean="0"/>
              <a:t>, </a:t>
            </a:r>
            <a:r>
              <a:rPr lang="en-US" dirty="0" err="1" smtClean="0"/>
              <a:t>que</a:t>
            </a:r>
            <a:r>
              <a:rPr lang="en-US" dirty="0" smtClean="0"/>
              <a:t> </a:t>
            </a:r>
            <a:r>
              <a:rPr lang="en-US" dirty="0" err="1" smtClean="0"/>
              <a:t>ocurre</a:t>
            </a:r>
            <a:r>
              <a:rPr lang="en-US" dirty="0" smtClean="0"/>
              <a:t> entre los </a:t>
            </a:r>
            <a:r>
              <a:rPr lang="en-US" dirty="0" err="1" smtClean="0"/>
              <a:t>dias</a:t>
            </a:r>
            <a:r>
              <a:rPr lang="en-US" dirty="0" smtClean="0"/>
              <a:t> </a:t>
            </a:r>
            <a:r>
              <a:rPr lang="en-US" dirty="0"/>
              <a:t>56 </a:t>
            </a:r>
            <a:r>
              <a:rPr lang="en-US" dirty="0" smtClean="0"/>
              <a:t>y </a:t>
            </a:r>
            <a:r>
              <a:rPr lang="en-US" dirty="0"/>
              <a:t>60 </a:t>
            </a:r>
            <a:r>
              <a:rPr lang="en-US" dirty="0" err="1" smtClean="0"/>
              <a:t>postconcepcion</a:t>
            </a:r>
            <a:r>
              <a:rPr lang="en-US" dirty="0"/>
              <a:t>. </a:t>
            </a:r>
            <a:r>
              <a:rPr lang="en-US" dirty="0" smtClean="0"/>
              <a:t>Durante la organogenesis </a:t>
            </a:r>
            <a:r>
              <a:rPr lang="en-US" dirty="0" err="1" smtClean="0"/>
              <a:t>embrional</a:t>
            </a:r>
            <a:r>
              <a:rPr lang="en-US" dirty="0" smtClean="0"/>
              <a:t> (</a:t>
            </a:r>
            <a:r>
              <a:rPr lang="en-US" dirty="0" err="1" smtClean="0"/>
              <a:t>semanas</a:t>
            </a:r>
            <a:r>
              <a:rPr lang="en-US" dirty="0" smtClean="0"/>
              <a:t> </a:t>
            </a:r>
            <a:r>
              <a:rPr lang="en-US" dirty="0"/>
              <a:t>4–8 </a:t>
            </a:r>
            <a:r>
              <a:rPr lang="en-US" dirty="0" err="1" smtClean="0"/>
              <a:t>postconcepcion</a:t>
            </a:r>
            <a:r>
              <a:rPr lang="en-US" dirty="0"/>
              <a:t>), </a:t>
            </a:r>
            <a:r>
              <a:rPr lang="en-US" dirty="0" smtClean="0"/>
              <a:t>se </a:t>
            </a:r>
            <a:r>
              <a:rPr lang="en-US" dirty="0" err="1" smtClean="0"/>
              <a:t>forman</a:t>
            </a:r>
            <a:r>
              <a:rPr lang="en-US" dirty="0" smtClean="0"/>
              <a:t> los primordia de </a:t>
            </a:r>
            <a:r>
              <a:rPr lang="en-US" dirty="0" err="1" smtClean="0"/>
              <a:t>todos</a:t>
            </a:r>
            <a:r>
              <a:rPr lang="en-US" dirty="0" smtClean="0"/>
              <a:t> los  </a:t>
            </a:r>
            <a:r>
              <a:rPr lang="en-US" dirty="0" err="1" smtClean="0"/>
              <a:t>organos</a:t>
            </a:r>
            <a:r>
              <a:rPr lang="en-US" dirty="0" smtClean="0"/>
              <a:t>, y el </a:t>
            </a:r>
            <a:r>
              <a:rPr lang="en-US" dirty="0" err="1" smtClean="0"/>
              <a:t>embrion</a:t>
            </a:r>
            <a:r>
              <a:rPr lang="en-US" dirty="0" smtClean="0"/>
              <a:t> </a:t>
            </a:r>
            <a:r>
              <a:rPr lang="en-US" dirty="0" err="1" smtClean="0"/>
              <a:t>obtiene</a:t>
            </a:r>
            <a:r>
              <a:rPr lang="en-US" dirty="0" smtClean="0"/>
              <a:t> </a:t>
            </a:r>
            <a:r>
              <a:rPr lang="en-US" dirty="0" err="1" smtClean="0"/>
              <a:t>una</a:t>
            </a:r>
            <a:r>
              <a:rPr lang="en-US" dirty="0" smtClean="0"/>
              <a:t> forma </a:t>
            </a:r>
            <a:r>
              <a:rPr lang="en-US" dirty="0" err="1" smtClean="0"/>
              <a:t>humana</a:t>
            </a:r>
            <a:r>
              <a:rPr lang="en-US" dirty="0" smtClean="0"/>
              <a:t> </a:t>
            </a:r>
            <a:r>
              <a:rPr lang="en-US" dirty="0" err="1" smtClean="0"/>
              <a:t>especifica</a:t>
            </a:r>
            <a:r>
              <a:rPr lang="en-US" dirty="0" smtClean="0"/>
              <a:t>. Para un </a:t>
            </a:r>
            <a:r>
              <a:rPr lang="en-US" dirty="0" err="1" smtClean="0"/>
              <a:t>organismo</a:t>
            </a:r>
            <a:r>
              <a:rPr lang="en-US" dirty="0" smtClean="0"/>
              <a:t> </a:t>
            </a:r>
            <a:r>
              <a:rPr lang="en-US" dirty="0" err="1" smtClean="0"/>
              <a:t>que</a:t>
            </a:r>
            <a:r>
              <a:rPr lang="en-US" dirty="0" smtClean="0"/>
              <a:t> </a:t>
            </a:r>
            <a:r>
              <a:rPr lang="en-US" dirty="0" err="1" smtClean="0"/>
              <a:t>atravies</a:t>
            </a:r>
            <a:r>
              <a:rPr lang="en-US" dirty="0" smtClean="0"/>
              <a:t> la </a:t>
            </a:r>
            <a:r>
              <a:rPr lang="en-US" dirty="0" err="1" smtClean="0"/>
              <a:t>blastogenesis</a:t>
            </a:r>
            <a:r>
              <a:rPr lang="en-US" dirty="0" smtClean="0"/>
              <a:t> y la organogenesis</a:t>
            </a:r>
            <a:r>
              <a:rPr lang="en-US" dirty="0"/>
              <a:t>, </a:t>
            </a:r>
            <a:r>
              <a:rPr lang="en-US" dirty="0" smtClean="0"/>
              <a:t>se </a:t>
            </a:r>
            <a:r>
              <a:rPr lang="en-US" dirty="0" err="1" smtClean="0"/>
              <a:t>usa</a:t>
            </a:r>
            <a:r>
              <a:rPr lang="en-US" dirty="0" smtClean="0"/>
              <a:t> el </a:t>
            </a:r>
            <a:r>
              <a:rPr lang="en-US" dirty="0" err="1" smtClean="0"/>
              <a:t>termino</a:t>
            </a:r>
            <a:r>
              <a:rPr lang="en-US" dirty="0" smtClean="0"/>
              <a:t> </a:t>
            </a:r>
            <a:r>
              <a:rPr lang="en-US" dirty="0" err="1" smtClean="0"/>
              <a:t>embrion</a:t>
            </a:r>
            <a:r>
              <a:rPr lang="en-US" dirty="0" smtClean="0"/>
              <a:t>.</a:t>
            </a:r>
            <a:r>
              <a:rPr lang="en-US" dirty="0"/>
              <a:t/>
            </a:r>
            <a:br>
              <a:rPr lang="en-US" dirty="0"/>
            </a:br>
            <a:endParaRPr lang="en-US" dirty="0"/>
          </a:p>
          <a:p>
            <a:r>
              <a:rPr lang="en-US" i="1" dirty="0" err="1" smtClean="0"/>
              <a:t>Periodo</a:t>
            </a:r>
            <a:r>
              <a:rPr lang="en-US" i="1" dirty="0" smtClean="0"/>
              <a:t> Fetal</a:t>
            </a:r>
            <a:r>
              <a:rPr lang="en-US" dirty="0" smtClean="0"/>
              <a:t>. </a:t>
            </a:r>
            <a:r>
              <a:rPr lang="en-US" dirty="0" err="1" smtClean="0"/>
              <a:t>Empezando</a:t>
            </a:r>
            <a:r>
              <a:rPr lang="en-US" dirty="0" smtClean="0"/>
              <a:t> con la </a:t>
            </a:r>
            <a:r>
              <a:rPr lang="en-US" dirty="0" err="1" smtClean="0"/>
              <a:t>semana</a:t>
            </a:r>
            <a:r>
              <a:rPr lang="en-US" dirty="0" smtClean="0"/>
              <a:t> 9 </a:t>
            </a:r>
            <a:r>
              <a:rPr lang="en-US" dirty="0" err="1" smtClean="0"/>
              <a:t>postconcepcional</a:t>
            </a:r>
            <a:r>
              <a:rPr lang="en-US" dirty="0" smtClean="0"/>
              <a:t>, o </a:t>
            </a:r>
            <a:r>
              <a:rPr lang="en-US" dirty="0" err="1" smtClean="0"/>
              <a:t>semana</a:t>
            </a:r>
            <a:r>
              <a:rPr lang="en-US" dirty="0" smtClean="0"/>
              <a:t> </a:t>
            </a:r>
            <a:r>
              <a:rPr lang="en-US" dirty="0" err="1" smtClean="0"/>
              <a:t>gestacional</a:t>
            </a:r>
            <a:r>
              <a:rPr lang="en-US" dirty="0" smtClean="0"/>
              <a:t>  </a:t>
            </a:r>
            <a:r>
              <a:rPr lang="en-US" dirty="0"/>
              <a:t>11, </a:t>
            </a:r>
            <a:r>
              <a:rPr lang="en-US" dirty="0" smtClean="0"/>
              <a:t>se </a:t>
            </a:r>
            <a:r>
              <a:rPr lang="en-US" dirty="0" err="1" smtClean="0"/>
              <a:t>usa</a:t>
            </a:r>
            <a:r>
              <a:rPr lang="en-US" dirty="0" smtClean="0"/>
              <a:t> el </a:t>
            </a:r>
            <a:r>
              <a:rPr lang="en-US" dirty="0" err="1" smtClean="0"/>
              <a:t>termino</a:t>
            </a:r>
            <a:r>
              <a:rPr lang="en-US" dirty="0" smtClean="0"/>
              <a:t> fetus. El </a:t>
            </a:r>
            <a:r>
              <a:rPr lang="en-US" dirty="0" err="1" smtClean="0"/>
              <a:t>feto</a:t>
            </a:r>
            <a:r>
              <a:rPr lang="en-US" dirty="0" smtClean="0"/>
              <a:t> se </a:t>
            </a:r>
            <a:r>
              <a:rPr lang="en-US" dirty="0" err="1" smtClean="0"/>
              <a:t>caracteriza</a:t>
            </a:r>
            <a:r>
              <a:rPr lang="en-US" dirty="0" smtClean="0"/>
              <a:t>  </a:t>
            </a:r>
            <a:r>
              <a:rPr lang="en-US" dirty="0" err="1" smtClean="0"/>
              <a:t>por</a:t>
            </a:r>
            <a:r>
              <a:rPr lang="en-US" dirty="0" smtClean="0"/>
              <a:t> </a:t>
            </a:r>
            <a:r>
              <a:rPr lang="en-US" dirty="0" err="1" smtClean="0"/>
              <a:t>parpados</a:t>
            </a:r>
            <a:r>
              <a:rPr lang="en-US" dirty="0" smtClean="0"/>
              <a:t> </a:t>
            </a:r>
            <a:r>
              <a:rPr lang="en-US" dirty="0" err="1" smtClean="0"/>
              <a:t>fusionados</a:t>
            </a:r>
            <a:r>
              <a:rPr lang="en-US" dirty="0" smtClean="0"/>
              <a:t> y </a:t>
            </a:r>
            <a:r>
              <a:rPr lang="en-US" dirty="0" err="1" smtClean="0"/>
              <a:t>destacadas</a:t>
            </a:r>
            <a:r>
              <a:rPr lang="en-US" dirty="0" smtClean="0"/>
              <a:t> </a:t>
            </a:r>
            <a:r>
              <a:rPr lang="en-US" dirty="0" err="1" smtClean="0"/>
              <a:t>caracteristicas</a:t>
            </a:r>
            <a:r>
              <a:rPr lang="en-US" dirty="0" smtClean="0"/>
              <a:t> </a:t>
            </a:r>
            <a:r>
              <a:rPr lang="en-US" dirty="0" err="1" smtClean="0"/>
              <a:t>humanas</a:t>
            </a:r>
            <a:r>
              <a:rPr lang="en-US" dirty="0" smtClean="0"/>
              <a:t>. El </a:t>
            </a:r>
            <a:r>
              <a:rPr lang="en-US" dirty="0" err="1" smtClean="0"/>
              <a:t>periodo</a:t>
            </a:r>
            <a:r>
              <a:rPr lang="en-US" dirty="0" smtClean="0"/>
              <a:t> fetal </a:t>
            </a:r>
            <a:r>
              <a:rPr lang="en-US" dirty="0" err="1" smtClean="0"/>
              <a:t>cubre</a:t>
            </a:r>
            <a:r>
              <a:rPr lang="en-US" dirty="0" smtClean="0"/>
              <a:t> </a:t>
            </a:r>
            <a:r>
              <a:rPr lang="en-US" dirty="0" err="1" smtClean="0"/>
              <a:t>las</a:t>
            </a:r>
            <a:r>
              <a:rPr lang="en-US" dirty="0" smtClean="0"/>
              <a:t> </a:t>
            </a:r>
            <a:r>
              <a:rPr lang="en-US" dirty="0" err="1" smtClean="0"/>
              <a:t>semanas</a:t>
            </a:r>
            <a:r>
              <a:rPr lang="en-US" dirty="0" smtClean="0"/>
              <a:t> 11 a 26 de </a:t>
            </a:r>
            <a:r>
              <a:rPr lang="en-US" dirty="0" err="1" smtClean="0"/>
              <a:t>gestacion</a:t>
            </a:r>
            <a:r>
              <a:rPr lang="en-US" dirty="0" smtClean="0"/>
              <a:t>. Durante el </a:t>
            </a:r>
            <a:r>
              <a:rPr lang="en-US" dirty="0" err="1" smtClean="0"/>
              <a:t>periodo</a:t>
            </a:r>
            <a:r>
              <a:rPr lang="en-US" dirty="0" smtClean="0"/>
              <a:t> fetal, el peso corporal  total </a:t>
            </a:r>
            <a:r>
              <a:rPr lang="en-US" dirty="0"/>
              <a:t>(TBW) </a:t>
            </a:r>
            <a:r>
              <a:rPr lang="en-US" dirty="0" err="1" smtClean="0"/>
              <a:t>aumenta</a:t>
            </a:r>
            <a:r>
              <a:rPr lang="en-US" dirty="0" smtClean="0"/>
              <a:t> de 5 a 500 g </a:t>
            </a:r>
            <a:r>
              <a:rPr lang="en-US" dirty="0" err="1" smtClean="0"/>
              <a:t>aprox</a:t>
            </a:r>
            <a:r>
              <a:rPr lang="en-US" dirty="0" smtClean="0"/>
              <a:t>.  Al principio del </a:t>
            </a:r>
            <a:r>
              <a:rPr lang="en-US" dirty="0" err="1" smtClean="0"/>
              <a:t>periodo</a:t>
            </a:r>
            <a:r>
              <a:rPr lang="en-US" dirty="0" smtClean="0"/>
              <a:t> perinatal se  </a:t>
            </a:r>
            <a:r>
              <a:rPr lang="en-US" dirty="0" err="1" smtClean="0"/>
              <a:t>separan</a:t>
            </a:r>
            <a:r>
              <a:rPr lang="en-US" dirty="0" smtClean="0"/>
              <a:t> los </a:t>
            </a:r>
            <a:r>
              <a:rPr lang="en-US" dirty="0" err="1" smtClean="0"/>
              <a:t>parpados</a:t>
            </a:r>
            <a:r>
              <a:rPr lang="en-US" dirty="0" smtClean="0"/>
              <a:t> y se </a:t>
            </a:r>
            <a:r>
              <a:rPr lang="en-US" dirty="0" err="1" smtClean="0"/>
              <a:t>vuelven</a:t>
            </a:r>
            <a:r>
              <a:rPr lang="en-US" dirty="0" smtClean="0"/>
              <a:t> a </a:t>
            </a:r>
            <a:r>
              <a:rPr lang="en-US" dirty="0" err="1" smtClean="0"/>
              <a:t>abrir</a:t>
            </a:r>
            <a:r>
              <a:rPr lang="en-US" dirty="0" smtClean="0"/>
              <a:t> los </a:t>
            </a:r>
            <a:r>
              <a:rPr lang="en-US" dirty="0" err="1" smtClean="0"/>
              <a:t>ojos</a:t>
            </a:r>
            <a:r>
              <a:rPr lang="en-US" dirty="0" smtClean="0"/>
              <a:t> del </a:t>
            </a:r>
            <a:r>
              <a:rPr lang="en-US" dirty="0" err="1" smtClean="0"/>
              <a:t>feto</a:t>
            </a:r>
            <a:r>
              <a:rPr lang="en-US" dirty="0" smtClean="0"/>
              <a:t>.</a:t>
            </a:r>
            <a:endParaRPr lang="en-US" dirty="0">
              <a:effectLst/>
            </a:endParaRPr>
          </a:p>
        </p:txBody>
      </p:sp>
    </p:spTree>
    <p:extLst>
      <p:ext uri="{BB962C8B-B14F-4D97-AF65-F5344CB8AC3E}">
        <p14:creationId xmlns:p14="http://schemas.microsoft.com/office/powerpoint/2010/main" val="28254125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44194279"/>
              </p:ext>
            </p:extLst>
          </p:nvPr>
        </p:nvGraphicFramePr>
        <p:xfrm>
          <a:off x="609600" y="1066800"/>
          <a:ext cx="8070852" cy="5435982"/>
        </p:xfrm>
        <a:graphic>
          <a:graphicData uri="http://schemas.openxmlformats.org/drawingml/2006/table">
            <a:tbl>
              <a:tblPr/>
              <a:tblGrid>
                <a:gridCol w="609600"/>
                <a:gridCol w="304800"/>
                <a:gridCol w="1066800"/>
                <a:gridCol w="609600"/>
                <a:gridCol w="990600"/>
                <a:gridCol w="3144310"/>
                <a:gridCol w="1345142"/>
              </a:tblGrid>
              <a:tr h="246369">
                <a:tc>
                  <a:txBody>
                    <a:bodyPr/>
                    <a:lstStyle/>
                    <a:p>
                      <a:r>
                        <a:rPr lang="es-MX" sz="800" b="1" dirty="0" err="1"/>
                        <a:t>Periods</a:t>
                      </a:r>
                      <a:endParaRPr lang="es-MX" sz="800" dirty="0"/>
                    </a:p>
                  </a:txBody>
                  <a:tcPr marL="3206" marR="3206" marT="3206" marB="3206" anchor="b">
                    <a:lnL>
                      <a:noFill/>
                    </a:lnL>
                    <a:lnR>
                      <a:noFill/>
                    </a:lnR>
                    <a:lnT>
                      <a:noFill/>
                    </a:lnT>
                    <a:lnB>
                      <a:noFill/>
                    </a:lnB>
                  </a:tcPr>
                </a:tc>
                <a:tc gridSpan="2">
                  <a:txBody>
                    <a:bodyPr/>
                    <a:lstStyle/>
                    <a:p>
                      <a:pPr algn="ctr"/>
                      <a:r>
                        <a:rPr lang="en-US" sz="800" b="1"/>
                        <a:t>Anatomic age* (days) from conception</a:t>
                      </a:r>
                    </a:p>
                  </a:txBody>
                  <a:tcPr marL="3206" marR="3206" marT="3206" marB="3206" anchor="b">
                    <a:lnL>
                      <a:noFill/>
                    </a:lnL>
                    <a:lnR>
                      <a:noFill/>
                    </a:lnR>
                    <a:lnT>
                      <a:noFill/>
                    </a:lnT>
                    <a:lnB>
                      <a:noFill/>
                    </a:lnB>
                  </a:tcPr>
                </a:tc>
                <a:tc hMerge="1">
                  <a:txBody>
                    <a:bodyPr/>
                    <a:lstStyle/>
                    <a:p>
                      <a:pPr algn="ctr"/>
                      <a:endParaRPr lang="en-US" sz="1000" b="1"/>
                    </a:p>
                  </a:txBody>
                  <a:tcPr marL="3206" marR="3206" marT="3206" marB="3206" anchor="b">
                    <a:lnL>
                      <a:noFill/>
                    </a:lnL>
                    <a:lnR>
                      <a:noFill/>
                    </a:lnR>
                    <a:lnT>
                      <a:noFill/>
                    </a:lnT>
                    <a:lnB>
                      <a:noFill/>
                    </a:lnB>
                  </a:tcPr>
                </a:tc>
                <a:tc>
                  <a:txBody>
                    <a:bodyPr/>
                    <a:lstStyle/>
                    <a:p>
                      <a:pPr algn="ctr"/>
                      <a:r>
                        <a:rPr lang="en-US" sz="800" b="1" dirty="0" smtClean="0"/>
                        <a:t>Gest. age </a:t>
                      </a:r>
                      <a:r>
                        <a:rPr lang="en-US" sz="800" b="1" dirty="0"/>
                        <a:t>(</a:t>
                      </a:r>
                      <a:r>
                        <a:rPr lang="en-US" sz="800" b="1" dirty="0" smtClean="0"/>
                        <a:t>weeks)</a:t>
                      </a:r>
                      <a:endParaRPr lang="en-US" sz="800" b="1" dirty="0"/>
                    </a:p>
                  </a:txBody>
                  <a:tcPr marL="3206" marR="3206" marT="3206" marB="3206" anchor="b">
                    <a:lnL>
                      <a:noFill/>
                    </a:lnL>
                    <a:lnR>
                      <a:noFill/>
                    </a:lnR>
                    <a:lnT>
                      <a:noFill/>
                    </a:lnT>
                    <a:lnB>
                      <a:noFill/>
                    </a:lnB>
                  </a:tcPr>
                </a:tc>
                <a:tc>
                  <a:txBody>
                    <a:bodyPr/>
                    <a:lstStyle/>
                    <a:p>
                      <a:pPr algn="ctr"/>
                      <a:r>
                        <a:rPr lang="es-MX" sz="800" b="1"/>
                        <a:t>Length (mm)</a:t>
                      </a:r>
                      <a:endParaRPr lang="es-MX" sz="800"/>
                    </a:p>
                  </a:txBody>
                  <a:tcPr marL="3206" marR="3206" marT="3206" marB="3206" anchor="b">
                    <a:lnL>
                      <a:noFill/>
                    </a:lnL>
                    <a:lnR>
                      <a:noFill/>
                    </a:lnR>
                    <a:lnT>
                      <a:noFill/>
                    </a:lnT>
                    <a:lnB>
                      <a:noFill/>
                    </a:lnB>
                  </a:tcPr>
                </a:tc>
                <a:tc>
                  <a:txBody>
                    <a:bodyPr/>
                    <a:lstStyle/>
                    <a:p>
                      <a:r>
                        <a:rPr lang="es-MX" sz="800" b="1"/>
                        <a:t>External characteristics</a:t>
                      </a:r>
                      <a:endParaRPr lang="es-MX" sz="800"/>
                    </a:p>
                  </a:txBody>
                  <a:tcPr marL="3206" marR="3206" marT="3206" marB="3206" anchor="b">
                    <a:lnL>
                      <a:noFill/>
                    </a:lnL>
                    <a:lnR>
                      <a:noFill/>
                    </a:lnR>
                    <a:lnT>
                      <a:noFill/>
                    </a:lnT>
                    <a:lnB>
                      <a:noFill/>
                    </a:lnB>
                  </a:tcPr>
                </a:tc>
                <a:tc>
                  <a:txBody>
                    <a:bodyPr/>
                    <a:lstStyle/>
                    <a:p>
                      <a:r>
                        <a:rPr lang="es-MX" sz="800" b="1"/>
                        <a:t>Jin stage</a:t>
                      </a:r>
                      <a:endParaRPr lang="es-MX" sz="800"/>
                    </a:p>
                  </a:txBody>
                  <a:tcPr marL="3206" marR="3206" marT="3206" marB="3206" anchor="b">
                    <a:lnL>
                      <a:noFill/>
                    </a:lnL>
                    <a:lnR>
                      <a:noFill/>
                    </a:lnR>
                    <a:lnT>
                      <a:noFill/>
                    </a:lnT>
                    <a:lnB>
                      <a:noFill/>
                    </a:lnB>
                  </a:tcPr>
                </a:tc>
              </a:tr>
              <a:tr h="223389">
                <a:tc>
                  <a:txBody>
                    <a:bodyPr/>
                    <a:lstStyle/>
                    <a:p>
                      <a:r>
                        <a:rPr lang="es-MX" sz="800"/>
                        <a:t>Preembryonal</a:t>
                      </a:r>
                    </a:p>
                  </a:txBody>
                  <a:tcPr marL="3206" marR="3206" marT="3206" marB="3206">
                    <a:lnL>
                      <a:noFill/>
                    </a:lnL>
                    <a:lnR>
                      <a:noFill/>
                    </a:lnR>
                    <a:lnT>
                      <a:noFill/>
                    </a:lnT>
                    <a:lnB>
                      <a:noFill/>
                    </a:lnB>
                  </a:tcPr>
                </a:tc>
                <a:tc gridSpan="2">
                  <a:txBody>
                    <a:bodyPr/>
                    <a:lstStyle/>
                    <a:p>
                      <a:pPr algn="ctr"/>
                      <a:r>
                        <a:rPr lang="es-MX" sz="800"/>
                        <a:t>0–2</a:t>
                      </a:r>
                    </a:p>
                  </a:txBody>
                  <a:tcPr marL="3206" marR="3206" marT="3206" marB="3206">
                    <a:lnL>
                      <a:noFill/>
                    </a:lnL>
                    <a:lnR>
                      <a:noFill/>
                    </a:lnR>
                    <a:lnT>
                      <a:noFill/>
                    </a:lnT>
                    <a:lnB>
                      <a:noFill/>
                    </a:lnB>
                  </a:tcPr>
                </a:tc>
                <a:tc hMerge="1">
                  <a:txBody>
                    <a:bodyPr/>
                    <a:lstStyle/>
                    <a:p>
                      <a:pPr algn="ctr"/>
                      <a:endParaRPr lang="es-MX" sz="1000"/>
                    </a:p>
                  </a:txBody>
                  <a:tcPr marL="3206" marR="3206" marT="3206" marB="3206">
                    <a:lnL>
                      <a:noFill/>
                    </a:lnL>
                    <a:lnR>
                      <a:noFill/>
                    </a:lnR>
                    <a:lnT>
                      <a:noFill/>
                    </a:lnT>
                    <a:lnB>
                      <a:noFill/>
                    </a:lnB>
                  </a:tcPr>
                </a:tc>
                <a:tc>
                  <a:txBody>
                    <a:bodyPr/>
                    <a:lstStyle/>
                    <a:p>
                      <a:pPr algn="ctr"/>
                      <a:r>
                        <a:rPr lang="es-MX" sz="800"/>
                        <a:t> </a:t>
                      </a:r>
                    </a:p>
                  </a:txBody>
                  <a:tcPr marL="3206" marR="3206" marT="3206" marB="3206">
                    <a:lnL>
                      <a:noFill/>
                    </a:lnL>
                    <a:lnR>
                      <a:noFill/>
                    </a:lnR>
                    <a:lnT>
                      <a:noFill/>
                    </a:lnT>
                    <a:lnB>
                      <a:noFill/>
                    </a:lnB>
                  </a:tcPr>
                </a:tc>
                <a:tc>
                  <a:txBody>
                    <a:bodyPr/>
                    <a:lstStyle/>
                    <a:p>
                      <a:pPr algn="ctr"/>
                      <a:r>
                        <a:rPr lang="es-MX" sz="800"/>
                        <a:t>0.2</a:t>
                      </a:r>
                    </a:p>
                  </a:txBody>
                  <a:tcPr marL="3206" marR="3206" marT="3206" marB="3206">
                    <a:lnL>
                      <a:noFill/>
                    </a:lnL>
                    <a:lnR>
                      <a:noFill/>
                    </a:lnR>
                    <a:lnT>
                      <a:noFill/>
                    </a:lnT>
                    <a:lnB>
                      <a:noFill/>
                    </a:lnB>
                  </a:tcPr>
                </a:tc>
                <a:tc>
                  <a:txBody>
                    <a:bodyPr/>
                    <a:lstStyle/>
                    <a:p>
                      <a:pPr algn="l"/>
                      <a:r>
                        <a:rPr lang="es-MX" sz="800"/>
                        <a:t>Unicellular (fertilized oocyte)</a:t>
                      </a:r>
                    </a:p>
                  </a:txBody>
                  <a:tcPr marL="3206" marR="3206" marT="3206" marB="3206">
                    <a:lnL>
                      <a:noFill/>
                    </a:lnL>
                    <a:lnR>
                      <a:noFill/>
                    </a:lnR>
                    <a:lnT>
                      <a:noFill/>
                    </a:lnT>
                    <a:lnB>
                      <a:noFill/>
                    </a:lnB>
                  </a:tcPr>
                </a:tc>
                <a:tc>
                  <a:txBody>
                    <a:bodyPr/>
                    <a:lstStyle/>
                    <a:p>
                      <a:pPr algn="ctr"/>
                      <a:r>
                        <a:rPr lang="es-MX" sz="800"/>
                        <a:t>1</a:t>
                      </a:r>
                    </a:p>
                  </a:txBody>
                  <a:tcPr marL="3206" marR="3206" marT="3206" marB="3206">
                    <a:lnL>
                      <a:noFill/>
                    </a:lnL>
                    <a:lnR>
                      <a:noFill/>
                    </a:lnR>
                    <a:lnT>
                      <a:noFill/>
                    </a:lnT>
                    <a:lnB>
                      <a:noFill/>
                    </a:lnB>
                  </a:tcPr>
                </a:tc>
              </a:tr>
              <a:tr h="223389">
                <a:tc>
                  <a:txBody>
                    <a:bodyPr/>
                    <a:lstStyle/>
                    <a:p>
                      <a:pPr algn="ctr"/>
                      <a:r>
                        <a:rPr lang="es-MX" sz="800"/>
                        <a:t> </a:t>
                      </a:r>
                    </a:p>
                  </a:txBody>
                  <a:tcPr marL="3206" marR="3206" marT="3206" marB="3206">
                    <a:lnL>
                      <a:noFill/>
                    </a:lnL>
                    <a:lnR>
                      <a:noFill/>
                    </a:lnR>
                    <a:lnT>
                      <a:noFill/>
                    </a:lnT>
                    <a:lnB>
                      <a:noFill/>
                    </a:lnB>
                  </a:tcPr>
                </a:tc>
                <a:tc gridSpan="2">
                  <a:txBody>
                    <a:bodyPr/>
                    <a:lstStyle/>
                    <a:p>
                      <a:pPr algn="ctr"/>
                      <a:r>
                        <a:rPr lang="es-MX" sz="800"/>
                        <a:t>2–4</a:t>
                      </a:r>
                    </a:p>
                  </a:txBody>
                  <a:tcPr marL="3206" marR="3206" marT="3206" marB="3206">
                    <a:lnL>
                      <a:noFill/>
                    </a:lnL>
                    <a:lnR>
                      <a:noFill/>
                    </a:lnR>
                    <a:lnT>
                      <a:noFill/>
                    </a:lnT>
                    <a:lnB>
                      <a:noFill/>
                    </a:lnB>
                  </a:tcPr>
                </a:tc>
                <a:tc hMerge="1">
                  <a:txBody>
                    <a:bodyPr/>
                    <a:lstStyle/>
                    <a:p>
                      <a:pPr algn="ctr"/>
                      <a:endParaRPr lang="es-MX" sz="1000"/>
                    </a:p>
                  </a:txBody>
                  <a:tcPr marL="3206" marR="3206" marT="3206" marB="3206">
                    <a:lnL>
                      <a:noFill/>
                    </a:lnL>
                    <a:lnR>
                      <a:noFill/>
                    </a:lnR>
                    <a:lnT>
                      <a:noFill/>
                    </a:lnT>
                    <a:lnB>
                      <a:noFill/>
                    </a:lnB>
                  </a:tcPr>
                </a:tc>
                <a:tc>
                  <a:txBody>
                    <a:bodyPr/>
                    <a:lstStyle/>
                    <a:p>
                      <a:pPr algn="ctr"/>
                      <a:r>
                        <a:rPr lang="es-MX" sz="800"/>
                        <a:t>2–3</a:t>
                      </a:r>
                    </a:p>
                  </a:txBody>
                  <a:tcPr marL="3206" marR="3206" marT="3206" marB="3206">
                    <a:lnL>
                      <a:noFill/>
                    </a:lnL>
                    <a:lnR>
                      <a:noFill/>
                    </a:lnR>
                    <a:lnT>
                      <a:noFill/>
                    </a:lnT>
                    <a:lnB>
                      <a:noFill/>
                    </a:lnB>
                  </a:tcPr>
                </a:tc>
                <a:tc>
                  <a:txBody>
                    <a:bodyPr/>
                    <a:lstStyle/>
                    <a:p>
                      <a:pPr algn="ctr"/>
                      <a:r>
                        <a:rPr lang="es-MX" sz="800"/>
                        <a:t>0.2</a:t>
                      </a:r>
                    </a:p>
                  </a:txBody>
                  <a:tcPr marL="3206" marR="3206" marT="3206" marB="3206">
                    <a:lnL>
                      <a:noFill/>
                    </a:lnL>
                    <a:lnR>
                      <a:noFill/>
                    </a:lnR>
                    <a:lnT>
                      <a:noFill/>
                    </a:lnT>
                    <a:lnB>
                      <a:noFill/>
                    </a:lnB>
                  </a:tcPr>
                </a:tc>
                <a:tc>
                  <a:txBody>
                    <a:bodyPr/>
                    <a:lstStyle/>
                    <a:p>
                      <a:pPr algn="l"/>
                      <a:r>
                        <a:rPr lang="es-MX" sz="800"/>
                        <a:t>Blastomeric (16–20 blastomeres, morula)</a:t>
                      </a:r>
                    </a:p>
                  </a:txBody>
                  <a:tcPr marL="3206" marR="3206" marT="3206" marB="3206">
                    <a:lnL>
                      <a:noFill/>
                    </a:lnL>
                    <a:lnR>
                      <a:noFill/>
                    </a:lnR>
                    <a:lnT>
                      <a:noFill/>
                    </a:lnT>
                    <a:lnB>
                      <a:noFill/>
                    </a:lnB>
                  </a:tcPr>
                </a:tc>
                <a:tc>
                  <a:txBody>
                    <a:bodyPr/>
                    <a:lstStyle/>
                    <a:p>
                      <a:pPr algn="ctr"/>
                      <a:r>
                        <a:rPr lang="es-MX" sz="800"/>
                        <a:t>2</a:t>
                      </a:r>
                    </a:p>
                  </a:txBody>
                  <a:tcPr marL="3206" marR="3206" marT="3206" marB="3206">
                    <a:lnL>
                      <a:noFill/>
                    </a:lnL>
                    <a:lnR>
                      <a:noFill/>
                    </a:lnR>
                    <a:lnT>
                      <a:noFill/>
                    </a:lnT>
                    <a:lnB>
                      <a:noFill/>
                    </a:lnB>
                  </a:tcPr>
                </a:tc>
              </a:tr>
              <a:tr h="223389">
                <a:tc>
                  <a:txBody>
                    <a:bodyPr/>
                    <a:lstStyle/>
                    <a:p>
                      <a:pPr algn="ctr"/>
                      <a:r>
                        <a:rPr lang="es-MX" sz="800"/>
                        <a:t> </a:t>
                      </a:r>
                    </a:p>
                  </a:txBody>
                  <a:tcPr marL="3206" marR="3206" marT="3206" marB="3206">
                    <a:lnL>
                      <a:noFill/>
                    </a:lnL>
                    <a:lnR>
                      <a:noFill/>
                    </a:lnR>
                    <a:lnT>
                      <a:noFill/>
                    </a:lnT>
                    <a:lnB>
                      <a:noFill/>
                    </a:lnB>
                  </a:tcPr>
                </a:tc>
                <a:tc gridSpan="2">
                  <a:txBody>
                    <a:bodyPr/>
                    <a:lstStyle/>
                    <a:p>
                      <a:pPr algn="ctr"/>
                      <a:r>
                        <a:rPr lang="es-MX" sz="800"/>
                        <a:t>4–7</a:t>
                      </a:r>
                    </a:p>
                  </a:txBody>
                  <a:tcPr marL="3206" marR="3206" marT="3206" marB="3206">
                    <a:lnL>
                      <a:noFill/>
                    </a:lnL>
                    <a:lnR>
                      <a:noFill/>
                    </a:lnR>
                    <a:lnT>
                      <a:noFill/>
                    </a:lnT>
                    <a:lnB>
                      <a:noFill/>
                    </a:lnB>
                  </a:tcPr>
                </a:tc>
                <a:tc hMerge="1">
                  <a:txBody>
                    <a:bodyPr/>
                    <a:lstStyle/>
                    <a:p>
                      <a:pPr algn="ctr"/>
                      <a:endParaRPr lang="es-MX" sz="1000"/>
                    </a:p>
                  </a:txBody>
                  <a:tcPr marL="3206" marR="3206" marT="3206" marB="3206">
                    <a:lnL>
                      <a:noFill/>
                    </a:lnL>
                    <a:lnR>
                      <a:noFill/>
                    </a:lnR>
                    <a:lnT>
                      <a:noFill/>
                    </a:lnT>
                    <a:lnB>
                      <a:noFill/>
                    </a:lnB>
                  </a:tcPr>
                </a:tc>
                <a:tc>
                  <a:txBody>
                    <a:bodyPr/>
                    <a:lstStyle/>
                    <a:p>
                      <a:pPr algn="ctr"/>
                      <a:r>
                        <a:rPr lang="es-MX" sz="800"/>
                        <a:t> </a:t>
                      </a:r>
                    </a:p>
                  </a:txBody>
                  <a:tcPr marL="3206" marR="3206" marT="3206" marB="3206">
                    <a:lnL>
                      <a:noFill/>
                    </a:lnL>
                    <a:lnR>
                      <a:noFill/>
                    </a:lnR>
                    <a:lnT>
                      <a:noFill/>
                    </a:lnT>
                    <a:lnB>
                      <a:noFill/>
                    </a:lnB>
                  </a:tcPr>
                </a:tc>
                <a:tc>
                  <a:txBody>
                    <a:bodyPr/>
                    <a:lstStyle/>
                    <a:p>
                      <a:pPr algn="ctr"/>
                      <a:r>
                        <a:rPr lang="es-MX" sz="800"/>
                        <a:t>0.4</a:t>
                      </a:r>
                    </a:p>
                  </a:txBody>
                  <a:tcPr marL="3206" marR="3206" marT="3206" marB="3206">
                    <a:lnL>
                      <a:noFill/>
                    </a:lnL>
                    <a:lnR>
                      <a:noFill/>
                    </a:lnR>
                    <a:lnT>
                      <a:noFill/>
                    </a:lnT>
                    <a:lnB>
                      <a:noFill/>
                    </a:lnB>
                  </a:tcPr>
                </a:tc>
                <a:tc>
                  <a:txBody>
                    <a:bodyPr/>
                    <a:lstStyle/>
                    <a:p>
                      <a:r>
                        <a:rPr lang="es-MX" sz="800"/>
                        <a:t>Blastodermic (blastocyst)</a:t>
                      </a:r>
                    </a:p>
                  </a:txBody>
                  <a:tcPr marL="3206" marR="3206" marT="3206" marB="3206">
                    <a:lnL>
                      <a:noFill/>
                    </a:lnL>
                    <a:lnR>
                      <a:noFill/>
                    </a:lnR>
                    <a:lnT>
                      <a:noFill/>
                    </a:lnT>
                    <a:lnB>
                      <a:noFill/>
                    </a:lnB>
                  </a:tcPr>
                </a:tc>
                <a:tc>
                  <a:txBody>
                    <a:bodyPr/>
                    <a:lstStyle/>
                    <a:p>
                      <a:pPr algn="ctr"/>
                      <a:r>
                        <a:rPr lang="es-MX" sz="800"/>
                        <a:t>3</a:t>
                      </a:r>
                    </a:p>
                  </a:txBody>
                  <a:tcPr marL="3206" marR="3206" marT="3206" marB="3206">
                    <a:lnL>
                      <a:noFill/>
                    </a:lnL>
                    <a:lnR>
                      <a:noFill/>
                    </a:lnR>
                    <a:lnT>
                      <a:noFill/>
                    </a:lnT>
                    <a:lnB>
                      <a:noFill/>
                    </a:lnB>
                  </a:tcPr>
                </a:tc>
              </a:tr>
              <a:tr h="208728">
                <a:tc>
                  <a:txBody>
                    <a:bodyPr/>
                    <a:lstStyle/>
                    <a:p>
                      <a:r>
                        <a:rPr lang="es-MX" sz="800"/>
                        <a:t>Embryonal</a:t>
                      </a:r>
                    </a:p>
                  </a:txBody>
                  <a:tcPr marL="3206" marR="3206" marT="3206" marB="3206">
                    <a:lnL>
                      <a:noFill/>
                    </a:lnL>
                    <a:lnR>
                      <a:noFill/>
                    </a:lnR>
                    <a:lnT>
                      <a:noFill/>
                    </a:lnT>
                    <a:lnB>
                      <a:noFill/>
                    </a:lnB>
                  </a:tcPr>
                </a:tc>
                <a:tc gridSpan="4">
                  <a:txBody>
                    <a:bodyPr/>
                    <a:lstStyle/>
                    <a:p>
                      <a:r>
                        <a:rPr lang="es-MX" sz="800"/>
                        <a:t> </a:t>
                      </a:r>
                    </a:p>
                  </a:txBody>
                  <a:tcPr marL="3206" marR="3206" marT="3206" marB="3206">
                    <a:lnL>
                      <a:noFill/>
                    </a:lnL>
                    <a:lnR>
                      <a:noFill/>
                    </a:lnR>
                    <a:lnT>
                      <a:noFill/>
                    </a:lnT>
                    <a:lnB>
                      <a:noFill/>
                    </a:lnB>
                  </a:tcPr>
                </a:tc>
                <a:tc hMerge="1">
                  <a:txBody>
                    <a:bodyPr/>
                    <a:lstStyle/>
                    <a:p>
                      <a:endParaRPr lang="es-MX" sz="1000"/>
                    </a:p>
                  </a:txBody>
                  <a:tcPr marL="3206" marR="3206" marT="3206" marB="3206">
                    <a:lnL>
                      <a:noFill/>
                    </a:lnL>
                    <a:lnR>
                      <a:noFill/>
                    </a:lnR>
                    <a:lnT>
                      <a:noFill/>
                    </a:lnT>
                    <a:lnB>
                      <a:noFill/>
                    </a:lnB>
                  </a:tcPr>
                </a:tc>
                <a:tc hMerge="1">
                  <a:txBody>
                    <a:bodyPr/>
                    <a:lstStyle/>
                    <a:p>
                      <a:endParaRPr lang="es-MX"/>
                    </a:p>
                  </a:txBody>
                  <a:tcPr/>
                </a:tc>
                <a:tc hMerge="1">
                  <a:txBody>
                    <a:bodyPr/>
                    <a:lstStyle/>
                    <a:p>
                      <a:endParaRPr lang="es-MX"/>
                    </a:p>
                  </a:txBody>
                  <a:tcPr/>
                </a:tc>
                <a:tc>
                  <a:txBody>
                    <a:bodyPr/>
                    <a:lstStyle/>
                    <a:p>
                      <a:r>
                        <a:rPr lang="en-US" sz="800"/>
                        <a:t>Bilaminar embryo stage (round-shaped embryonic disc)</a:t>
                      </a:r>
                    </a:p>
                  </a:txBody>
                  <a:tcPr marL="3206" marR="3206" marT="3206" marB="3206">
                    <a:lnL>
                      <a:noFill/>
                    </a:lnL>
                    <a:lnR>
                      <a:noFill/>
                    </a:lnR>
                    <a:lnT>
                      <a:noFill/>
                    </a:lnT>
                    <a:lnB>
                      <a:noFill/>
                    </a:lnB>
                  </a:tcPr>
                </a:tc>
                <a:tc>
                  <a:txBody>
                    <a:bodyPr/>
                    <a:lstStyle/>
                    <a:p>
                      <a:pPr algn="ctr"/>
                      <a:r>
                        <a:rPr lang="es-MX" sz="800"/>
                        <a:t>4</a:t>
                      </a:r>
                    </a:p>
                  </a:txBody>
                  <a:tcPr marL="3206" marR="3206" marT="3206" marB="3206">
                    <a:lnL>
                      <a:noFill/>
                    </a:lnL>
                    <a:lnR>
                      <a:noFill/>
                    </a:lnR>
                    <a:lnT>
                      <a:noFill/>
                    </a:lnT>
                    <a:lnB>
                      <a:noFill/>
                    </a:lnB>
                  </a:tcPr>
                </a:tc>
              </a:tr>
              <a:tr h="126341">
                <a:tc>
                  <a:txBody>
                    <a:bodyPr/>
                    <a:lstStyle/>
                    <a:p>
                      <a:r>
                        <a:rPr lang="es-MX" sz="800"/>
                        <a:t>Blastogenesis</a:t>
                      </a:r>
                    </a:p>
                  </a:txBody>
                  <a:tcPr marL="3206" marR="3206" marT="3206" marB="3206">
                    <a:lnL>
                      <a:noFill/>
                    </a:lnL>
                    <a:lnR>
                      <a:noFill/>
                    </a:lnR>
                    <a:lnT>
                      <a:noFill/>
                    </a:lnT>
                    <a:lnB>
                      <a:noFill/>
                    </a:lnB>
                  </a:tcPr>
                </a:tc>
                <a:tc gridSpan="6">
                  <a:txBody>
                    <a:bodyPr/>
                    <a:lstStyle/>
                    <a:p>
                      <a:pPr algn="ctr"/>
                      <a:r>
                        <a:rPr lang="es-MX" sz="800"/>
                        <a:t> (MLL)</a:t>
                      </a:r>
                    </a:p>
                  </a:txBody>
                  <a:tcPr marL="3206" marR="3206" marT="3206" marB="3206">
                    <a:lnL>
                      <a:noFill/>
                    </a:lnL>
                    <a:lnR>
                      <a:noFill/>
                    </a:lnR>
                    <a:lnT>
                      <a:noFill/>
                    </a:lnT>
                    <a:lnB>
                      <a:noFill/>
                    </a:lnB>
                  </a:tcPr>
                </a:tc>
                <a:tc hMerge="1">
                  <a:txBody>
                    <a:bodyPr/>
                    <a:lstStyle/>
                    <a:p>
                      <a:pPr algn="ctr"/>
                      <a:endParaRPr lang="es-MX" sz="1000"/>
                    </a:p>
                  </a:txBody>
                  <a:tcPr marL="3206" marR="3206" marT="3206" marB="3206">
                    <a:lnL>
                      <a:noFill/>
                    </a:lnL>
                    <a:lnR>
                      <a:noFill/>
                    </a:lnR>
                    <a:lnT>
                      <a:noFill/>
                    </a:lnT>
                    <a:lnB>
                      <a:noFill/>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26341">
                <a:tc>
                  <a:txBody>
                    <a:bodyPr/>
                    <a:lstStyle/>
                    <a:p>
                      <a:r>
                        <a:rPr lang="es-MX" sz="800"/>
                        <a:t> </a:t>
                      </a:r>
                    </a:p>
                  </a:txBody>
                  <a:tcPr marL="3206" marR="3206" marT="3206" marB="3206">
                    <a:lnL>
                      <a:noFill/>
                    </a:lnL>
                    <a:lnR>
                      <a:noFill/>
                    </a:lnR>
                    <a:lnT>
                      <a:noFill/>
                    </a:lnT>
                    <a:lnB>
                      <a:noFill/>
                    </a:lnB>
                  </a:tcPr>
                </a:tc>
                <a:tc gridSpan="2">
                  <a:txBody>
                    <a:bodyPr/>
                    <a:lstStyle/>
                    <a:p>
                      <a:pPr algn="ctr"/>
                      <a:r>
                        <a:rPr lang="es-MX" sz="800"/>
                        <a:t>7–15</a:t>
                      </a:r>
                    </a:p>
                  </a:txBody>
                  <a:tcPr marL="3206" marR="3206" marT="3206" marB="3206">
                    <a:lnL>
                      <a:noFill/>
                    </a:lnL>
                    <a:lnR>
                      <a:noFill/>
                    </a:lnR>
                    <a:lnT>
                      <a:noFill/>
                    </a:lnT>
                    <a:lnB>
                      <a:noFill/>
                    </a:lnB>
                  </a:tcPr>
                </a:tc>
                <a:tc hMerge="1">
                  <a:txBody>
                    <a:bodyPr/>
                    <a:lstStyle/>
                    <a:p>
                      <a:pPr algn="ctr"/>
                      <a:endParaRPr lang="es-MX" sz="1000"/>
                    </a:p>
                  </a:txBody>
                  <a:tcPr marL="3206" marR="3206" marT="3206" marB="3206">
                    <a:lnL>
                      <a:noFill/>
                    </a:lnL>
                    <a:lnR>
                      <a:noFill/>
                    </a:lnR>
                    <a:lnT>
                      <a:noFill/>
                    </a:lnT>
                    <a:lnB>
                      <a:noFill/>
                    </a:lnB>
                  </a:tcPr>
                </a:tc>
                <a:tc>
                  <a:txBody>
                    <a:bodyPr/>
                    <a:lstStyle/>
                    <a:p>
                      <a:pPr algn="ctr"/>
                      <a:r>
                        <a:rPr lang="es-MX" sz="800"/>
                        <a:t> </a:t>
                      </a:r>
                    </a:p>
                  </a:txBody>
                  <a:tcPr marL="3206" marR="3206" marT="3206" marB="3206">
                    <a:lnL>
                      <a:noFill/>
                    </a:lnL>
                    <a:lnR>
                      <a:noFill/>
                    </a:lnR>
                    <a:lnT>
                      <a:noFill/>
                    </a:lnT>
                    <a:lnB>
                      <a:noFill/>
                    </a:lnB>
                  </a:tcPr>
                </a:tc>
                <a:tc>
                  <a:txBody>
                    <a:bodyPr/>
                    <a:lstStyle/>
                    <a:p>
                      <a:pPr algn="ctr"/>
                      <a:r>
                        <a:rPr lang="es-MX" sz="800"/>
                        <a:t>0.1</a:t>
                      </a:r>
                    </a:p>
                  </a:txBody>
                  <a:tcPr marL="3206" marR="3206" marT="3206" marB="3206">
                    <a:lnL>
                      <a:noFill/>
                    </a:lnL>
                    <a:lnR>
                      <a:noFill/>
                    </a:lnR>
                    <a:lnT>
                      <a:noFill/>
                    </a:lnT>
                    <a:lnB>
                      <a:noFill/>
                    </a:lnB>
                  </a:tcPr>
                </a:tc>
                <a:tc>
                  <a:txBody>
                    <a:bodyPr/>
                    <a:lstStyle/>
                    <a:p>
                      <a:pPr algn="l"/>
                      <a:r>
                        <a:rPr lang="es-MX" sz="800" dirty="0" err="1"/>
                        <a:t>Bilaminar</a:t>
                      </a:r>
                      <a:r>
                        <a:rPr lang="es-MX" sz="800" dirty="0"/>
                        <a:t> </a:t>
                      </a:r>
                      <a:r>
                        <a:rPr lang="es-MX" sz="800" dirty="0" err="1"/>
                        <a:t>plate</a:t>
                      </a:r>
                      <a:endParaRPr lang="es-MX" sz="800" dirty="0"/>
                    </a:p>
                  </a:txBody>
                  <a:tcPr marL="3206" marR="3206" marT="3206" marB="3206">
                    <a:lnL>
                      <a:noFill/>
                    </a:lnL>
                    <a:lnR>
                      <a:noFill/>
                    </a:lnR>
                    <a:lnT>
                      <a:noFill/>
                    </a:lnT>
                    <a:lnB>
                      <a:noFill/>
                    </a:lnB>
                  </a:tcPr>
                </a:tc>
                <a:tc>
                  <a:txBody>
                    <a:bodyPr/>
                    <a:lstStyle/>
                    <a:p>
                      <a:pPr algn="ctr"/>
                      <a:r>
                        <a:rPr lang="es-MX" sz="800"/>
                        <a:t>4–1</a:t>
                      </a:r>
                    </a:p>
                  </a:txBody>
                  <a:tcPr marL="3206" marR="3206" marT="3206" marB="3206">
                    <a:lnL>
                      <a:noFill/>
                    </a:lnL>
                    <a:lnR>
                      <a:noFill/>
                    </a:lnR>
                    <a:lnT>
                      <a:noFill/>
                    </a:lnT>
                    <a:lnB>
                      <a:noFill/>
                    </a:lnB>
                  </a:tcPr>
                </a:tc>
              </a:tr>
              <a:tr h="126341">
                <a:tc gridSpan="3">
                  <a:txBody>
                    <a:bodyPr/>
                    <a:lstStyle/>
                    <a:p>
                      <a:pPr algn="ctr"/>
                      <a:r>
                        <a:rPr lang="es-MX" sz="800"/>
                        <a:t> </a:t>
                      </a:r>
                    </a:p>
                  </a:txBody>
                  <a:tcPr marL="3206" marR="3206" marT="3206" marB="3206">
                    <a:lnL>
                      <a:noFill/>
                    </a:lnL>
                    <a:lnR>
                      <a:noFill/>
                    </a:lnR>
                    <a:lnT>
                      <a:noFill/>
                    </a:lnT>
                    <a:lnB>
                      <a:noFill/>
                    </a:lnB>
                  </a:tcPr>
                </a:tc>
                <a:tc hMerge="1">
                  <a:txBody>
                    <a:bodyPr/>
                    <a:lstStyle/>
                    <a:p>
                      <a:endParaRPr lang="es-MX"/>
                    </a:p>
                  </a:txBody>
                  <a:tcPr/>
                </a:tc>
                <a:tc hMerge="1">
                  <a:txBody>
                    <a:bodyPr/>
                    <a:lstStyle/>
                    <a:p>
                      <a:endParaRPr lang="es-MX"/>
                    </a:p>
                  </a:txBody>
                  <a:tcPr/>
                </a:tc>
                <a:tc>
                  <a:txBody>
                    <a:bodyPr/>
                    <a:lstStyle/>
                    <a:p>
                      <a:pPr algn="ctr"/>
                      <a:r>
                        <a:rPr lang="es-MX" sz="800"/>
                        <a:t>4</a:t>
                      </a:r>
                    </a:p>
                  </a:txBody>
                  <a:tcPr marL="3206" marR="3206" marT="3206" marB="3206">
                    <a:lnL>
                      <a:noFill/>
                    </a:lnL>
                    <a:lnR>
                      <a:noFill/>
                    </a:lnR>
                    <a:lnT>
                      <a:noFill/>
                    </a:lnT>
                    <a:lnB>
                      <a:noFill/>
                    </a:lnB>
                  </a:tcPr>
                </a:tc>
                <a:tc>
                  <a:txBody>
                    <a:bodyPr/>
                    <a:lstStyle/>
                    <a:p>
                      <a:pPr algn="ctr"/>
                      <a:r>
                        <a:rPr lang="es-MX" sz="800"/>
                        <a:t> </a:t>
                      </a:r>
                    </a:p>
                  </a:txBody>
                  <a:tcPr marL="3206" marR="3206" marT="3206" marB="3206">
                    <a:lnL>
                      <a:noFill/>
                    </a:lnL>
                    <a:lnR>
                      <a:noFill/>
                    </a:lnR>
                    <a:lnT>
                      <a:noFill/>
                    </a:lnT>
                    <a:lnB>
                      <a:noFill/>
                    </a:lnB>
                  </a:tcPr>
                </a:tc>
                <a:tc>
                  <a:txBody>
                    <a:bodyPr/>
                    <a:lstStyle/>
                    <a:p>
                      <a:pPr algn="l"/>
                      <a:r>
                        <a:rPr lang="es-MX" sz="800"/>
                        <a:t>Primary yolk sac</a:t>
                      </a:r>
                    </a:p>
                  </a:txBody>
                  <a:tcPr marL="3206" marR="3206" marT="3206" marB="3206">
                    <a:lnL>
                      <a:noFill/>
                    </a:lnL>
                    <a:lnR>
                      <a:noFill/>
                    </a:lnR>
                    <a:lnT>
                      <a:noFill/>
                    </a:lnT>
                    <a:lnB>
                      <a:noFill/>
                    </a:lnB>
                  </a:tcPr>
                </a:tc>
                <a:tc>
                  <a:txBody>
                    <a:bodyPr/>
                    <a:lstStyle/>
                    <a:p>
                      <a:pPr algn="ctr"/>
                      <a:r>
                        <a:rPr lang="es-MX" sz="800"/>
                        <a:t>4–2</a:t>
                      </a:r>
                    </a:p>
                  </a:txBody>
                  <a:tcPr marL="3206" marR="3206" marT="3206" marB="3206">
                    <a:lnL>
                      <a:noFill/>
                    </a:lnL>
                    <a:lnR>
                      <a:noFill/>
                    </a:lnR>
                    <a:lnT>
                      <a:noFill/>
                    </a:lnT>
                    <a:lnB>
                      <a:noFill/>
                    </a:lnB>
                  </a:tcPr>
                </a:tc>
              </a:tr>
              <a:tr h="126341">
                <a:tc gridSpan="4">
                  <a:txBody>
                    <a:bodyPr/>
                    <a:lstStyle/>
                    <a:p>
                      <a:pPr algn="ctr"/>
                      <a:r>
                        <a:rPr lang="es-MX" sz="800"/>
                        <a:t> </a:t>
                      </a:r>
                    </a:p>
                  </a:txBody>
                  <a:tcPr marL="3206" marR="3206" marT="3206" marB="3206">
                    <a:lnL>
                      <a:noFill/>
                    </a:lnL>
                    <a:lnR>
                      <a:noFill/>
                    </a:lnR>
                    <a:lnT>
                      <a:noFill/>
                    </a:lnT>
                    <a:lnB>
                      <a:noFill/>
                    </a:lnB>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pPr algn="ctr"/>
                      <a:r>
                        <a:rPr lang="es-MX" sz="800"/>
                        <a:t>0.2–0.4</a:t>
                      </a:r>
                    </a:p>
                  </a:txBody>
                  <a:tcPr marL="3206" marR="3206" marT="3206" marB="3206">
                    <a:lnL>
                      <a:noFill/>
                    </a:lnL>
                    <a:lnR>
                      <a:noFill/>
                    </a:lnR>
                    <a:lnT>
                      <a:noFill/>
                    </a:lnT>
                    <a:lnB>
                      <a:noFill/>
                    </a:lnB>
                  </a:tcPr>
                </a:tc>
                <a:tc>
                  <a:txBody>
                    <a:bodyPr/>
                    <a:lstStyle/>
                    <a:p>
                      <a:pPr algn="l"/>
                      <a:r>
                        <a:rPr lang="es-MX" sz="800"/>
                        <a:t>Secondary yolk sac</a:t>
                      </a:r>
                    </a:p>
                  </a:txBody>
                  <a:tcPr marL="3206" marR="3206" marT="3206" marB="3206">
                    <a:lnL>
                      <a:noFill/>
                    </a:lnL>
                    <a:lnR>
                      <a:noFill/>
                    </a:lnR>
                    <a:lnT>
                      <a:noFill/>
                    </a:lnT>
                    <a:lnB>
                      <a:noFill/>
                    </a:lnB>
                  </a:tcPr>
                </a:tc>
                <a:tc>
                  <a:txBody>
                    <a:bodyPr/>
                    <a:lstStyle/>
                    <a:p>
                      <a:pPr algn="ctr"/>
                      <a:r>
                        <a:rPr lang="es-MX" sz="800"/>
                        <a:t>4–3</a:t>
                      </a:r>
                    </a:p>
                  </a:txBody>
                  <a:tcPr marL="3206" marR="3206" marT="3206" marB="3206">
                    <a:lnL>
                      <a:noFill/>
                    </a:lnL>
                    <a:lnR>
                      <a:noFill/>
                    </a:lnR>
                    <a:lnT>
                      <a:noFill/>
                    </a:lnT>
                    <a:lnB>
                      <a:noFill/>
                    </a:lnB>
                  </a:tcPr>
                </a:tc>
              </a:tr>
              <a:tr h="169796">
                <a:tc gridSpan="5">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r>
                        <a:rPr lang="en-US" sz="800"/>
                        <a:t>Trilaminar embryo stage (pear-shaped embryonic disc)</a:t>
                      </a:r>
                    </a:p>
                  </a:txBody>
                  <a:tcPr marL="3206" marR="3206" marT="3206" marB="3206">
                    <a:lnL>
                      <a:noFill/>
                    </a:lnL>
                    <a:lnR>
                      <a:noFill/>
                    </a:lnR>
                    <a:lnT>
                      <a:noFill/>
                    </a:lnT>
                    <a:lnB>
                      <a:noFill/>
                    </a:lnB>
                  </a:tcPr>
                </a:tc>
                <a:tc>
                  <a:txBody>
                    <a:bodyPr/>
                    <a:lstStyle/>
                    <a:p>
                      <a:pPr algn="ctr"/>
                      <a:r>
                        <a:rPr lang="es-MX" sz="800"/>
                        <a:t>5</a:t>
                      </a:r>
                    </a:p>
                  </a:txBody>
                  <a:tcPr marL="3206" marR="3206" marT="3206" marB="3206">
                    <a:lnL>
                      <a:noFill/>
                    </a:lnL>
                    <a:lnR>
                      <a:noFill/>
                    </a:lnR>
                    <a:lnT>
                      <a:noFill/>
                    </a:lnT>
                    <a:lnB>
                      <a:noFill/>
                    </a:lnB>
                  </a:tcPr>
                </a:tc>
              </a:tr>
              <a:tr h="223389">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15–17</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0.4–1.0</a:t>
                      </a:r>
                    </a:p>
                  </a:txBody>
                  <a:tcPr marL="3206" marR="3206" marT="3206" marB="3206">
                    <a:lnL>
                      <a:noFill/>
                    </a:lnL>
                    <a:lnR>
                      <a:noFill/>
                    </a:lnR>
                    <a:lnT>
                      <a:noFill/>
                    </a:lnT>
                    <a:lnB>
                      <a:noFill/>
                    </a:lnB>
                  </a:tcPr>
                </a:tc>
                <a:tc>
                  <a:txBody>
                    <a:bodyPr/>
                    <a:lstStyle/>
                    <a:p>
                      <a:r>
                        <a:rPr lang="en-US" sz="800"/>
                        <a:t>With primitive streak and notochordal process</a:t>
                      </a:r>
                    </a:p>
                  </a:txBody>
                  <a:tcPr marL="3206" marR="3206" marT="3206" marB="3206">
                    <a:lnL>
                      <a:noFill/>
                    </a:lnL>
                    <a:lnR>
                      <a:noFill/>
                    </a:lnR>
                    <a:lnT>
                      <a:noFill/>
                    </a:lnT>
                    <a:lnB>
                      <a:noFill/>
                    </a:lnB>
                  </a:tcPr>
                </a:tc>
                <a:tc>
                  <a:txBody>
                    <a:bodyPr/>
                    <a:lstStyle/>
                    <a:p>
                      <a:pPr algn="ctr"/>
                      <a:r>
                        <a:rPr lang="es-MX" sz="800"/>
                        <a:t>5–1</a:t>
                      </a:r>
                    </a:p>
                  </a:txBody>
                  <a:tcPr marL="3206" marR="3206" marT="3206" marB="3206">
                    <a:lnL>
                      <a:noFill/>
                    </a:lnL>
                    <a:lnR>
                      <a:noFill/>
                    </a:lnR>
                    <a:lnT>
                      <a:noFill/>
                    </a:lnT>
                    <a:lnB>
                      <a:noFill/>
                    </a:lnB>
                  </a:tcPr>
                </a:tc>
              </a:tr>
              <a:tr h="126341">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17–20</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1.0–2.0</a:t>
                      </a:r>
                    </a:p>
                  </a:txBody>
                  <a:tcPr marL="3206" marR="3206" marT="3206" marB="3206">
                    <a:lnL>
                      <a:noFill/>
                    </a:lnL>
                    <a:lnR>
                      <a:noFill/>
                    </a:lnR>
                    <a:lnT>
                      <a:noFill/>
                    </a:lnT>
                    <a:lnB>
                      <a:noFill/>
                    </a:lnB>
                  </a:tcPr>
                </a:tc>
                <a:tc>
                  <a:txBody>
                    <a:bodyPr/>
                    <a:lstStyle/>
                    <a:p>
                      <a:r>
                        <a:rPr lang="es-MX" sz="800"/>
                        <a:t>With neural folds</a:t>
                      </a:r>
                    </a:p>
                  </a:txBody>
                  <a:tcPr marL="3206" marR="3206" marT="3206" marB="3206">
                    <a:lnL>
                      <a:noFill/>
                    </a:lnL>
                    <a:lnR>
                      <a:noFill/>
                    </a:lnR>
                    <a:lnT>
                      <a:noFill/>
                    </a:lnT>
                    <a:lnB>
                      <a:noFill/>
                    </a:lnB>
                  </a:tcPr>
                </a:tc>
                <a:tc>
                  <a:txBody>
                    <a:bodyPr/>
                    <a:lstStyle/>
                    <a:p>
                      <a:pPr algn="ctr"/>
                      <a:r>
                        <a:rPr lang="es-MX" sz="800"/>
                        <a:t>5–2</a:t>
                      </a:r>
                    </a:p>
                  </a:txBody>
                  <a:tcPr marL="3206" marR="3206" marT="3206" marB="3206">
                    <a:lnL>
                      <a:noFill/>
                    </a:lnL>
                    <a:lnR>
                      <a:noFill/>
                    </a:lnR>
                    <a:lnT>
                      <a:noFill/>
                    </a:lnT>
                    <a:lnB>
                      <a:noFill/>
                    </a:lnB>
                  </a:tcPr>
                </a:tc>
              </a:tr>
              <a:tr h="162443">
                <a:tc gridSpan="3">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hMerge="1">
                  <a:txBody>
                    <a:bodyPr/>
                    <a:lstStyle/>
                    <a:p>
                      <a:endParaRPr lang="es-MX"/>
                    </a:p>
                  </a:txBody>
                  <a:tcPr/>
                </a:tc>
                <a:tc>
                  <a:txBody>
                    <a:bodyPr/>
                    <a:lstStyle/>
                    <a:p>
                      <a:pPr algn="ctr"/>
                      <a:r>
                        <a:rPr lang="es-MX" sz="800"/>
                        <a:t>5</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r>
                        <a:rPr lang="en-US" sz="800"/>
                        <a:t>Early somite stage (shoe-sole-shaped embryo)</a:t>
                      </a:r>
                    </a:p>
                  </a:txBody>
                  <a:tcPr marL="3206" marR="3206" marT="3206" marB="3206">
                    <a:lnL>
                      <a:noFill/>
                    </a:lnL>
                    <a:lnR>
                      <a:noFill/>
                    </a:lnR>
                    <a:lnT>
                      <a:noFill/>
                    </a:lnT>
                    <a:lnB>
                      <a:noFill/>
                    </a:lnB>
                  </a:tcPr>
                </a:tc>
                <a:tc>
                  <a:txBody>
                    <a:bodyPr/>
                    <a:lstStyle/>
                    <a:p>
                      <a:pPr algn="ctr"/>
                      <a:r>
                        <a:rPr lang="es-MX" sz="800"/>
                        <a:t>6</a:t>
                      </a:r>
                    </a:p>
                  </a:txBody>
                  <a:tcPr marL="3206" marR="3206" marT="3206" marB="3206">
                    <a:lnL>
                      <a:noFill/>
                    </a:lnL>
                    <a:lnR>
                      <a:noFill/>
                    </a:lnR>
                    <a:lnT>
                      <a:noFill/>
                    </a:lnT>
                    <a:lnB>
                      <a:noFill/>
                    </a:lnB>
                  </a:tcPr>
                </a:tc>
              </a:tr>
              <a:tr h="223389">
                <a:tc gridSpan="2">
                  <a:txBody>
                    <a:bodyPr/>
                    <a:lstStyle/>
                    <a:p>
                      <a:r>
                        <a:rPr lang="es-MX" sz="800"/>
                        <a:t>Organogenesis</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20–21</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1.5–2.0</a:t>
                      </a:r>
                    </a:p>
                  </a:txBody>
                  <a:tcPr marL="3206" marR="3206" marT="3206" marB="3206">
                    <a:lnL>
                      <a:noFill/>
                    </a:lnL>
                    <a:lnR>
                      <a:noFill/>
                    </a:lnR>
                    <a:lnT>
                      <a:noFill/>
                    </a:lnT>
                    <a:lnB>
                      <a:noFill/>
                    </a:lnB>
                  </a:tcPr>
                </a:tc>
                <a:tc>
                  <a:txBody>
                    <a:bodyPr/>
                    <a:lstStyle/>
                    <a:p>
                      <a:r>
                        <a:rPr lang="es-MX" sz="800"/>
                        <a:t>Completely open neural groove</a:t>
                      </a:r>
                    </a:p>
                  </a:txBody>
                  <a:tcPr marL="3206" marR="3206" marT="3206" marB="3206">
                    <a:lnL>
                      <a:noFill/>
                    </a:lnL>
                    <a:lnR>
                      <a:noFill/>
                    </a:lnR>
                    <a:lnT>
                      <a:noFill/>
                    </a:lnT>
                    <a:lnB>
                      <a:noFill/>
                    </a:lnB>
                  </a:tcPr>
                </a:tc>
                <a:tc>
                  <a:txBody>
                    <a:bodyPr/>
                    <a:lstStyle/>
                    <a:p>
                      <a:pPr algn="ctr"/>
                      <a:r>
                        <a:rPr lang="es-MX" sz="800"/>
                        <a:t>6–1</a:t>
                      </a:r>
                    </a:p>
                  </a:txBody>
                  <a:tcPr marL="3206" marR="3206" marT="3206" marB="3206">
                    <a:lnL>
                      <a:noFill/>
                    </a:lnL>
                    <a:lnR>
                      <a:noFill/>
                    </a:lnR>
                    <a:lnT>
                      <a:noFill/>
                    </a:lnT>
                    <a:lnB>
                      <a:noFill/>
                    </a:lnB>
                  </a:tcPr>
                </a:tc>
              </a:tr>
              <a:tr h="223389">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21–26</a:t>
                      </a:r>
                    </a:p>
                  </a:txBody>
                  <a:tcPr marL="3206" marR="3206" marT="3206" marB="3206">
                    <a:lnL>
                      <a:noFill/>
                    </a:lnL>
                    <a:lnR>
                      <a:noFill/>
                    </a:lnR>
                    <a:lnT>
                      <a:noFill/>
                    </a:lnT>
                    <a:lnB>
                      <a:noFill/>
                    </a:lnB>
                  </a:tcPr>
                </a:tc>
                <a:tc>
                  <a:txBody>
                    <a:bodyPr/>
                    <a:lstStyle/>
                    <a:p>
                      <a:pPr algn="ctr"/>
                      <a:r>
                        <a:rPr lang="es-MX" sz="800"/>
                        <a:t>6</a:t>
                      </a:r>
                    </a:p>
                  </a:txBody>
                  <a:tcPr marL="3206" marR="3206" marT="3206" marB="3206">
                    <a:lnL>
                      <a:noFill/>
                    </a:lnL>
                    <a:lnR>
                      <a:noFill/>
                    </a:lnR>
                    <a:lnT>
                      <a:noFill/>
                    </a:lnT>
                    <a:lnB>
                      <a:noFill/>
                    </a:lnB>
                  </a:tcPr>
                </a:tc>
                <a:tc>
                  <a:txBody>
                    <a:bodyPr/>
                    <a:lstStyle/>
                    <a:p>
                      <a:pPr algn="ctr"/>
                      <a:r>
                        <a:rPr lang="es-MX" sz="800"/>
                        <a:t>1.5–4.0</a:t>
                      </a:r>
                    </a:p>
                  </a:txBody>
                  <a:tcPr marL="3206" marR="3206" marT="3206" marB="3206">
                    <a:lnL>
                      <a:noFill/>
                    </a:lnL>
                    <a:lnR>
                      <a:noFill/>
                    </a:lnR>
                    <a:lnT>
                      <a:noFill/>
                    </a:lnT>
                    <a:lnB>
                      <a:noFill/>
                    </a:lnB>
                  </a:tcPr>
                </a:tc>
                <a:tc>
                  <a:txBody>
                    <a:bodyPr/>
                    <a:lstStyle/>
                    <a:p>
                      <a:r>
                        <a:rPr lang="en-US" sz="800"/>
                        <a:t>Neural tube closing, both ends open</a:t>
                      </a:r>
                    </a:p>
                  </a:txBody>
                  <a:tcPr marL="3206" marR="3206" marT="3206" marB="3206">
                    <a:lnL>
                      <a:noFill/>
                    </a:lnL>
                    <a:lnR>
                      <a:noFill/>
                    </a:lnR>
                    <a:lnT>
                      <a:noFill/>
                    </a:lnT>
                    <a:lnB>
                      <a:noFill/>
                    </a:lnB>
                  </a:tcPr>
                </a:tc>
                <a:tc>
                  <a:txBody>
                    <a:bodyPr/>
                    <a:lstStyle/>
                    <a:p>
                      <a:pPr algn="ctr"/>
                      <a:r>
                        <a:rPr lang="es-MX" sz="800"/>
                        <a:t>6–2</a:t>
                      </a:r>
                    </a:p>
                  </a:txBody>
                  <a:tcPr marL="3206" marR="3206" marT="3206" marB="3206">
                    <a:lnL>
                      <a:noFill/>
                    </a:lnL>
                    <a:lnR>
                      <a:noFill/>
                    </a:lnR>
                    <a:lnT>
                      <a:noFill/>
                    </a:lnT>
                    <a:lnB>
                      <a:noFill/>
                    </a:lnB>
                  </a:tcPr>
                </a:tc>
              </a:tr>
              <a:tr h="223389">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26–30</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3–5</a:t>
                      </a:r>
                    </a:p>
                  </a:txBody>
                  <a:tcPr marL="3206" marR="3206" marT="3206" marB="3206">
                    <a:lnL>
                      <a:noFill/>
                    </a:lnL>
                    <a:lnR>
                      <a:noFill/>
                    </a:lnR>
                    <a:lnT>
                      <a:noFill/>
                    </a:lnT>
                    <a:lnB>
                      <a:noFill/>
                    </a:lnB>
                  </a:tcPr>
                </a:tc>
                <a:tc>
                  <a:txBody>
                    <a:bodyPr/>
                    <a:lstStyle/>
                    <a:p>
                      <a:r>
                        <a:rPr lang="en-US" sz="800"/>
                        <a:t>One or both neuropores closed</a:t>
                      </a:r>
                    </a:p>
                  </a:txBody>
                  <a:tcPr marL="3206" marR="3206" marT="3206" marB="3206">
                    <a:lnL>
                      <a:noFill/>
                    </a:lnL>
                    <a:lnR>
                      <a:noFill/>
                    </a:lnR>
                    <a:lnT>
                      <a:noFill/>
                    </a:lnT>
                    <a:lnB>
                      <a:noFill/>
                    </a:lnB>
                  </a:tcPr>
                </a:tc>
                <a:tc>
                  <a:txBody>
                    <a:bodyPr/>
                    <a:lstStyle/>
                    <a:p>
                      <a:pPr algn="ctr"/>
                      <a:r>
                        <a:rPr lang="es-MX" sz="800"/>
                        <a:t>6–3</a:t>
                      </a:r>
                    </a:p>
                  </a:txBody>
                  <a:tcPr marL="3206" marR="3206" marT="3206" marB="3206">
                    <a:lnL>
                      <a:noFill/>
                    </a:lnL>
                    <a:lnR>
                      <a:noFill/>
                    </a:lnR>
                    <a:lnT>
                      <a:noFill/>
                    </a:lnT>
                    <a:lnB>
                      <a:noFill/>
                    </a:lnB>
                  </a:tcPr>
                </a:tc>
              </a:tr>
              <a:tr h="167978">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r>
                        <a:rPr lang="es-MX" sz="800"/>
                        <a:t> </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r>
                        <a:rPr lang="en-US" sz="800"/>
                        <a:t>Stage of limb development (C-shaped embryo)</a:t>
                      </a:r>
                    </a:p>
                  </a:txBody>
                  <a:tcPr marL="3206" marR="3206" marT="3206" marB="3206">
                    <a:lnL>
                      <a:noFill/>
                    </a:lnL>
                    <a:lnR>
                      <a:noFill/>
                    </a:lnR>
                    <a:lnT>
                      <a:noFill/>
                    </a:lnT>
                    <a:lnB>
                      <a:noFill/>
                    </a:lnB>
                  </a:tcPr>
                </a:tc>
                <a:tc>
                  <a:txBody>
                    <a:bodyPr/>
                    <a:lstStyle/>
                    <a:p>
                      <a:pPr algn="ctr"/>
                      <a:r>
                        <a:rPr lang="es-MX" sz="800"/>
                        <a:t>7</a:t>
                      </a:r>
                    </a:p>
                  </a:txBody>
                  <a:tcPr marL="3206" marR="3206" marT="3206" marB="3206">
                    <a:lnL>
                      <a:noFill/>
                    </a:lnL>
                    <a:lnR>
                      <a:noFill/>
                    </a:lnR>
                    <a:lnT>
                      <a:noFill/>
                    </a:lnT>
                    <a:lnB>
                      <a:noFill/>
                    </a:lnB>
                  </a:tcPr>
                </a:tc>
              </a:tr>
              <a:tr h="223389">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28–32</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4–6</a:t>
                      </a:r>
                    </a:p>
                  </a:txBody>
                  <a:tcPr marL="3206" marR="3206" marT="3206" marB="3206">
                    <a:lnL>
                      <a:noFill/>
                    </a:lnL>
                    <a:lnR>
                      <a:noFill/>
                    </a:lnR>
                    <a:lnT>
                      <a:noFill/>
                    </a:lnT>
                    <a:lnB>
                      <a:noFill/>
                    </a:lnB>
                  </a:tcPr>
                </a:tc>
                <a:tc>
                  <a:txBody>
                    <a:bodyPr/>
                    <a:lstStyle/>
                    <a:p>
                      <a:r>
                        <a:rPr lang="es-MX" sz="800"/>
                        <a:t>Bud of proximal extremity</a:t>
                      </a:r>
                    </a:p>
                  </a:txBody>
                  <a:tcPr marL="3206" marR="3206" marT="3206" marB="3206">
                    <a:lnL>
                      <a:noFill/>
                    </a:lnL>
                    <a:lnR>
                      <a:noFill/>
                    </a:lnR>
                    <a:lnT>
                      <a:noFill/>
                    </a:lnT>
                    <a:lnB>
                      <a:noFill/>
                    </a:lnB>
                  </a:tcPr>
                </a:tc>
                <a:tc>
                  <a:txBody>
                    <a:bodyPr/>
                    <a:lstStyle/>
                    <a:p>
                      <a:pPr algn="ctr"/>
                      <a:r>
                        <a:rPr lang="es-MX" sz="800"/>
                        <a:t>7–1</a:t>
                      </a:r>
                    </a:p>
                  </a:txBody>
                  <a:tcPr marL="3206" marR="3206" marT="3206" marB="3206">
                    <a:lnL>
                      <a:noFill/>
                    </a:lnL>
                    <a:lnR>
                      <a:noFill/>
                    </a:lnR>
                    <a:lnT>
                      <a:noFill/>
                    </a:lnT>
                    <a:lnB>
                      <a:noFill/>
                    </a:lnB>
                  </a:tcPr>
                </a:tc>
              </a:tr>
              <a:tr h="223389">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31–35</a:t>
                      </a:r>
                    </a:p>
                  </a:txBody>
                  <a:tcPr marL="3206" marR="3206" marT="3206" marB="3206">
                    <a:lnL>
                      <a:noFill/>
                    </a:lnL>
                    <a:lnR>
                      <a:noFill/>
                    </a:lnR>
                    <a:lnT>
                      <a:noFill/>
                    </a:lnT>
                    <a:lnB>
                      <a:noFill/>
                    </a:lnB>
                  </a:tcPr>
                </a:tc>
                <a:tc>
                  <a:txBody>
                    <a:bodyPr/>
                    <a:lstStyle/>
                    <a:p>
                      <a:pPr algn="ctr"/>
                      <a:r>
                        <a:rPr lang="es-MX" sz="800"/>
                        <a:t>7</a:t>
                      </a:r>
                    </a:p>
                  </a:txBody>
                  <a:tcPr marL="3206" marR="3206" marT="3206" marB="3206">
                    <a:lnL>
                      <a:noFill/>
                    </a:lnL>
                    <a:lnR>
                      <a:noFill/>
                    </a:lnR>
                    <a:lnT>
                      <a:noFill/>
                    </a:lnT>
                    <a:lnB>
                      <a:noFill/>
                    </a:lnB>
                  </a:tcPr>
                </a:tc>
                <a:tc>
                  <a:txBody>
                    <a:bodyPr/>
                    <a:lstStyle/>
                    <a:p>
                      <a:pPr algn="ctr"/>
                      <a:r>
                        <a:rPr lang="es-MX" sz="800"/>
                        <a:t>5–8</a:t>
                      </a:r>
                    </a:p>
                  </a:txBody>
                  <a:tcPr marL="3206" marR="3206" marT="3206" marB="3206">
                    <a:lnL>
                      <a:noFill/>
                    </a:lnL>
                    <a:lnR>
                      <a:noFill/>
                    </a:lnR>
                    <a:lnT>
                      <a:noFill/>
                    </a:lnT>
                    <a:lnB>
                      <a:noFill/>
                    </a:lnB>
                  </a:tcPr>
                </a:tc>
                <a:tc>
                  <a:txBody>
                    <a:bodyPr/>
                    <a:lstStyle/>
                    <a:p>
                      <a:r>
                        <a:rPr lang="en-US" sz="800"/>
                        <a:t>Buds of proximal and distal extremities</a:t>
                      </a:r>
                    </a:p>
                  </a:txBody>
                  <a:tcPr marL="3206" marR="3206" marT="3206" marB="3206">
                    <a:lnL>
                      <a:noFill/>
                    </a:lnL>
                    <a:lnR>
                      <a:noFill/>
                    </a:lnR>
                    <a:lnT>
                      <a:noFill/>
                    </a:lnT>
                    <a:lnB>
                      <a:noFill/>
                    </a:lnB>
                  </a:tcPr>
                </a:tc>
                <a:tc>
                  <a:txBody>
                    <a:bodyPr/>
                    <a:lstStyle/>
                    <a:p>
                      <a:pPr algn="ctr"/>
                      <a:r>
                        <a:rPr lang="es-MX" sz="800"/>
                        <a:t>7–2</a:t>
                      </a:r>
                    </a:p>
                  </a:txBody>
                  <a:tcPr marL="3206" marR="3206" marT="3206" marB="3206">
                    <a:lnL>
                      <a:noFill/>
                    </a:lnL>
                    <a:lnR>
                      <a:noFill/>
                    </a:lnR>
                    <a:lnT>
                      <a:noFill/>
                    </a:lnT>
                    <a:lnB>
                      <a:noFill/>
                    </a:lnB>
                  </a:tcPr>
                </a:tc>
              </a:tr>
              <a:tr h="223389">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35–38</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7–10</a:t>
                      </a:r>
                    </a:p>
                  </a:txBody>
                  <a:tcPr marL="3206" marR="3206" marT="3206" marB="3206">
                    <a:lnL>
                      <a:noFill/>
                    </a:lnL>
                    <a:lnR>
                      <a:noFill/>
                    </a:lnR>
                    <a:lnT>
                      <a:noFill/>
                    </a:lnT>
                    <a:lnB>
                      <a:noFill/>
                    </a:lnB>
                  </a:tcPr>
                </a:tc>
                <a:tc>
                  <a:txBody>
                    <a:bodyPr/>
                    <a:lstStyle/>
                    <a:p>
                      <a:r>
                        <a:rPr lang="es-MX" sz="800"/>
                        <a:t>Proximal extremity, two segments</a:t>
                      </a:r>
                    </a:p>
                  </a:txBody>
                  <a:tcPr marL="3206" marR="3206" marT="3206" marB="3206">
                    <a:lnL>
                      <a:noFill/>
                    </a:lnL>
                    <a:lnR>
                      <a:noFill/>
                    </a:lnR>
                    <a:lnT>
                      <a:noFill/>
                    </a:lnT>
                    <a:lnB>
                      <a:noFill/>
                    </a:lnB>
                  </a:tcPr>
                </a:tc>
                <a:tc>
                  <a:txBody>
                    <a:bodyPr/>
                    <a:lstStyle/>
                    <a:p>
                      <a:pPr algn="ctr"/>
                      <a:r>
                        <a:rPr lang="es-MX" sz="800"/>
                        <a:t>7–3</a:t>
                      </a:r>
                    </a:p>
                  </a:txBody>
                  <a:tcPr marL="3206" marR="3206" marT="3206" marB="3206">
                    <a:lnL>
                      <a:noFill/>
                    </a:lnL>
                    <a:lnR>
                      <a:noFill/>
                    </a:lnR>
                    <a:lnT>
                      <a:noFill/>
                    </a:lnT>
                    <a:lnB>
                      <a:noFill/>
                    </a:lnB>
                  </a:tcPr>
                </a:tc>
              </a:tr>
              <a:tr h="202324">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37–42</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8–12</a:t>
                      </a:r>
                    </a:p>
                  </a:txBody>
                  <a:tcPr marL="3206" marR="3206" marT="3206" marB="3206">
                    <a:lnL>
                      <a:noFill/>
                    </a:lnL>
                    <a:lnR>
                      <a:noFill/>
                    </a:lnR>
                    <a:lnT>
                      <a:noFill/>
                    </a:lnT>
                    <a:lnB>
                      <a:noFill/>
                    </a:lnB>
                  </a:tcPr>
                </a:tc>
                <a:tc>
                  <a:txBody>
                    <a:bodyPr/>
                    <a:lstStyle/>
                    <a:p>
                      <a:r>
                        <a:rPr lang="en-US" sz="800"/>
                        <a:t>Proximal and distal extremities, two segments</a:t>
                      </a:r>
                    </a:p>
                  </a:txBody>
                  <a:tcPr marL="3206" marR="3206" marT="3206" marB="3206">
                    <a:lnL>
                      <a:noFill/>
                    </a:lnL>
                    <a:lnR>
                      <a:noFill/>
                    </a:lnR>
                    <a:lnT>
                      <a:noFill/>
                    </a:lnT>
                    <a:lnB>
                      <a:noFill/>
                    </a:lnB>
                  </a:tcPr>
                </a:tc>
                <a:tc>
                  <a:txBody>
                    <a:bodyPr/>
                    <a:lstStyle/>
                    <a:p>
                      <a:pPr algn="ctr"/>
                      <a:r>
                        <a:rPr lang="es-MX" sz="800"/>
                        <a:t>7–4</a:t>
                      </a:r>
                    </a:p>
                  </a:txBody>
                  <a:tcPr marL="3206" marR="3206" marT="3206" marB="3206">
                    <a:lnL>
                      <a:noFill/>
                    </a:lnL>
                    <a:lnR>
                      <a:noFill/>
                    </a:lnR>
                    <a:lnT>
                      <a:noFill/>
                    </a:lnT>
                    <a:lnB>
                      <a:noFill/>
                    </a:lnB>
                  </a:tcPr>
                </a:tc>
              </a:tr>
              <a:tr h="126341">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42–44</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10–14</a:t>
                      </a:r>
                    </a:p>
                  </a:txBody>
                  <a:tcPr marL="3206" marR="3206" marT="3206" marB="3206">
                    <a:lnL>
                      <a:noFill/>
                    </a:lnL>
                    <a:lnR>
                      <a:noFill/>
                    </a:lnR>
                    <a:lnT>
                      <a:noFill/>
                    </a:lnT>
                    <a:lnB>
                      <a:noFill/>
                    </a:lnB>
                  </a:tcPr>
                </a:tc>
                <a:tc>
                  <a:txBody>
                    <a:bodyPr/>
                    <a:lstStyle/>
                    <a:p>
                      <a:r>
                        <a:rPr lang="es-MX" sz="800"/>
                        <a:t>Digital rays, foot plates</a:t>
                      </a:r>
                    </a:p>
                  </a:txBody>
                  <a:tcPr marL="3206" marR="3206" marT="3206" marB="3206">
                    <a:lnL>
                      <a:noFill/>
                    </a:lnL>
                    <a:lnR>
                      <a:noFill/>
                    </a:lnR>
                    <a:lnT>
                      <a:noFill/>
                    </a:lnT>
                    <a:lnB>
                      <a:noFill/>
                    </a:lnB>
                  </a:tcPr>
                </a:tc>
                <a:tc>
                  <a:txBody>
                    <a:bodyPr/>
                    <a:lstStyle/>
                    <a:p>
                      <a:pPr algn="ctr"/>
                      <a:r>
                        <a:rPr lang="es-MX" sz="800"/>
                        <a:t>7–5</a:t>
                      </a:r>
                    </a:p>
                  </a:txBody>
                  <a:tcPr marL="3206" marR="3206" marT="3206" marB="3206">
                    <a:lnL>
                      <a:noFill/>
                    </a:lnL>
                    <a:lnR>
                      <a:noFill/>
                    </a:lnR>
                    <a:lnT>
                      <a:noFill/>
                    </a:lnT>
                    <a:lnB>
                      <a:noFill/>
                    </a:lnB>
                  </a:tcPr>
                </a:tc>
              </a:tr>
              <a:tr h="126341">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44–51</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13–21</a:t>
                      </a:r>
                    </a:p>
                  </a:txBody>
                  <a:tcPr marL="3206" marR="3206" marT="3206" marB="3206">
                    <a:lnL>
                      <a:noFill/>
                    </a:lnL>
                    <a:lnR>
                      <a:noFill/>
                    </a:lnR>
                    <a:lnT>
                      <a:noFill/>
                    </a:lnT>
                    <a:lnB>
                      <a:noFill/>
                    </a:lnB>
                  </a:tcPr>
                </a:tc>
                <a:tc>
                  <a:txBody>
                    <a:bodyPr/>
                    <a:lstStyle/>
                    <a:p>
                      <a:r>
                        <a:rPr lang="es-MX" sz="800"/>
                        <a:t>Digital tubercles</a:t>
                      </a:r>
                    </a:p>
                  </a:txBody>
                  <a:tcPr marL="3206" marR="3206" marT="3206" marB="3206">
                    <a:lnL>
                      <a:noFill/>
                    </a:lnL>
                    <a:lnR>
                      <a:noFill/>
                    </a:lnR>
                    <a:lnT>
                      <a:noFill/>
                    </a:lnT>
                    <a:lnB>
                      <a:noFill/>
                    </a:lnB>
                  </a:tcPr>
                </a:tc>
                <a:tc>
                  <a:txBody>
                    <a:bodyPr/>
                    <a:lstStyle/>
                    <a:p>
                      <a:pPr algn="ctr"/>
                      <a:r>
                        <a:rPr lang="es-MX" sz="800"/>
                        <a:t>7–6</a:t>
                      </a:r>
                    </a:p>
                  </a:txBody>
                  <a:tcPr marL="3206" marR="3206" marT="3206" marB="3206">
                    <a:lnL>
                      <a:noFill/>
                    </a:lnL>
                    <a:lnR>
                      <a:noFill/>
                    </a:lnR>
                    <a:lnT>
                      <a:noFill/>
                    </a:lnT>
                    <a:lnB>
                      <a:noFill/>
                    </a:lnB>
                  </a:tcPr>
                </a:tc>
              </a:tr>
              <a:tr h="126341">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51–53</a:t>
                      </a:r>
                    </a:p>
                  </a:txBody>
                  <a:tcPr marL="3206" marR="3206" marT="3206" marB="3206">
                    <a:lnL>
                      <a:noFill/>
                    </a:lnL>
                    <a:lnR>
                      <a:noFill/>
                    </a:lnR>
                    <a:lnT>
                      <a:noFill/>
                    </a:lnT>
                    <a:lnB>
                      <a:noFill/>
                    </a:lnB>
                  </a:tcPr>
                </a:tc>
                <a:tc>
                  <a:txBody>
                    <a:bodyPr/>
                    <a:lstStyle/>
                    <a:p>
                      <a:r>
                        <a:rPr lang="es-MX" sz="800"/>
                        <a:t> </a:t>
                      </a:r>
                    </a:p>
                  </a:txBody>
                  <a:tcPr marL="3206" marR="3206" marT="3206" marB="3206">
                    <a:lnL>
                      <a:noFill/>
                    </a:lnL>
                    <a:lnR>
                      <a:noFill/>
                    </a:lnR>
                    <a:lnT>
                      <a:noFill/>
                    </a:lnT>
                    <a:lnB>
                      <a:noFill/>
                    </a:lnB>
                  </a:tcPr>
                </a:tc>
                <a:tc>
                  <a:txBody>
                    <a:bodyPr/>
                    <a:lstStyle/>
                    <a:p>
                      <a:pPr algn="ctr"/>
                      <a:r>
                        <a:rPr lang="es-MX" sz="800"/>
                        <a:t>19–24 (CRL)</a:t>
                      </a:r>
                    </a:p>
                  </a:txBody>
                  <a:tcPr marL="3206" marR="3206" marT="3206" marB="3206">
                    <a:lnL>
                      <a:noFill/>
                    </a:lnL>
                    <a:lnR>
                      <a:noFill/>
                    </a:lnR>
                    <a:lnT>
                      <a:noFill/>
                    </a:lnT>
                    <a:lnB>
                      <a:noFill/>
                    </a:lnB>
                  </a:tcPr>
                </a:tc>
                <a:tc>
                  <a:txBody>
                    <a:bodyPr/>
                    <a:lstStyle/>
                    <a:p>
                      <a:r>
                        <a:rPr lang="es-MX" sz="800"/>
                        <a:t>Digits, toe tubercles</a:t>
                      </a:r>
                    </a:p>
                  </a:txBody>
                  <a:tcPr marL="3206" marR="3206" marT="3206" marB="3206">
                    <a:lnL>
                      <a:noFill/>
                    </a:lnL>
                    <a:lnR>
                      <a:noFill/>
                    </a:lnR>
                    <a:lnT>
                      <a:noFill/>
                    </a:lnT>
                    <a:lnB>
                      <a:noFill/>
                    </a:lnB>
                  </a:tcPr>
                </a:tc>
                <a:tc>
                  <a:txBody>
                    <a:bodyPr/>
                    <a:lstStyle/>
                    <a:p>
                      <a:r>
                        <a:rPr lang="es-MX" sz="800"/>
                        <a:t>7–7</a:t>
                      </a:r>
                    </a:p>
                  </a:txBody>
                  <a:tcPr marL="3206" marR="3206" marT="3206" marB="3206">
                    <a:lnL>
                      <a:noFill/>
                    </a:lnL>
                    <a:lnR>
                      <a:noFill/>
                    </a:lnR>
                    <a:lnT>
                      <a:noFill/>
                    </a:lnT>
                    <a:lnB>
                      <a:noFill/>
                    </a:lnB>
                  </a:tcPr>
                </a:tc>
              </a:tr>
              <a:tr h="296137">
                <a:tc gridSpan="5">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a:txBody>
                    <a:bodyPr/>
                    <a:lstStyle/>
                    <a:p>
                      <a:r>
                        <a:rPr lang="en-US" sz="800"/>
                        <a:t>Late embryonal stage (embryo with differentiated extremities including fingers and toes)</a:t>
                      </a:r>
                    </a:p>
                  </a:txBody>
                  <a:tcPr marL="3206" marR="3206" marT="3206" marB="3206">
                    <a:lnL>
                      <a:noFill/>
                    </a:lnL>
                    <a:lnR>
                      <a:noFill/>
                    </a:lnR>
                    <a:lnT>
                      <a:noFill/>
                    </a:lnT>
                    <a:lnB>
                      <a:noFill/>
                    </a:lnB>
                  </a:tcPr>
                </a:tc>
                <a:tc>
                  <a:txBody>
                    <a:bodyPr/>
                    <a:lstStyle/>
                    <a:p>
                      <a:pPr algn="ctr"/>
                      <a:r>
                        <a:rPr lang="es-MX" sz="800"/>
                        <a:t>8</a:t>
                      </a:r>
                    </a:p>
                  </a:txBody>
                  <a:tcPr marL="3206" marR="3206" marT="3206" marB="3206">
                    <a:lnL>
                      <a:noFill/>
                    </a:lnL>
                    <a:lnR>
                      <a:noFill/>
                    </a:lnR>
                    <a:lnT>
                      <a:noFill/>
                    </a:lnT>
                    <a:lnB>
                      <a:noFill/>
                    </a:lnB>
                  </a:tcPr>
                </a:tc>
              </a:tr>
              <a:tr h="126341">
                <a:tc gridSpan="2">
                  <a:txBody>
                    <a:bodyPr/>
                    <a:lstStyle/>
                    <a:p>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52–56</a:t>
                      </a:r>
                    </a:p>
                  </a:txBody>
                  <a:tcPr marL="3206" marR="3206" marT="3206" marB="3206">
                    <a:lnL>
                      <a:noFill/>
                    </a:lnL>
                    <a:lnR>
                      <a:noFill/>
                    </a:lnR>
                    <a:lnT>
                      <a:noFill/>
                    </a:lnT>
                    <a:lnB>
                      <a:noFill/>
                    </a:lnB>
                  </a:tcPr>
                </a:tc>
                <a:tc>
                  <a:txBody>
                    <a:bodyPr/>
                    <a:lstStyle/>
                    <a:p>
                      <a:pPr algn="ctr"/>
                      <a:r>
                        <a:rPr lang="es-MX" sz="800"/>
                        <a:t>8</a:t>
                      </a:r>
                    </a:p>
                  </a:txBody>
                  <a:tcPr marL="3206" marR="3206" marT="3206" marB="3206">
                    <a:lnL>
                      <a:noFill/>
                    </a:lnL>
                    <a:lnR>
                      <a:noFill/>
                    </a:lnR>
                    <a:lnT>
                      <a:noFill/>
                    </a:lnT>
                    <a:lnB>
                      <a:noFill/>
                    </a:lnB>
                  </a:tcPr>
                </a:tc>
                <a:tc>
                  <a:txBody>
                    <a:bodyPr/>
                    <a:lstStyle/>
                    <a:p>
                      <a:pPr algn="ctr"/>
                      <a:r>
                        <a:rPr lang="es-MX" sz="800"/>
                        <a:t>22–25</a:t>
                      </a:r>
                    </a:p>
                  </a:txBody>
                  <a:tcPr marL="3206" marR="3206" marT="3206" marB="3206">
                    <a:lnL>
                      <a:noFill/>
                    </a:lnL>
                    <a:lnR>
                      <a:noFill/>
                    </a:lnR>
                    <a:lnT>
                      <a:noFill/>
                    </a:lnT>
                    <a:lnB>
                      <a:noFill/>
                    </a:lnB>
                  </a:tcPr>
                </a:tc>
                <a:tc>
                  <a:txBody>
                    <a:bodyPr/>
                    <a:lstStyle/>
                    <a:p>
                      <a:pPr algn="l"/>
                      <a:r>
                        <a:rPr lang="es-MX" sz="800"/>
                        <a:t>Eyes open</a:t>
                      </a:r>
                    </a:p>
                  </a:txBody>
                  <a:tcPr marL="3206" marR="3206" marT="3206" marB="3206">
                    <a:lnL>
                      <a:noFill/>
                    </a:lnL>
                    <a:lnR>
                      <a:noFill/>
                    </a:lnR>
                    <a:lnT>
                      <a:noFill/>
                    </a:lnT>
                    <a:lnB>
                      <a:noFill/>
                    </a:lnB>
                  </a:tcPr>
                </a:tc>
                <a:tc>
                  <a:txBody>
                    <a:bodyPr/>
                    <a:lstStyle/>
                    <a:p>
                      <a:pPr algn="ctr"/>
                      <a:r>
                        <a:rPr lang="es-MX" sz="800"/>
                        <a:t>8–1</a:t>
                      </a:r>
                    </a:p>
                  </a:txBody>
                  <a:tcPr marL="3206" marR="3206" marT="3206" marB="3206">
                    <a:lnL>
                      <a:noFill/>
                    </a:lnL>
                    <a:lnR>
                      <a:noFill/>
                    </a:lnR>
                    <a:lnT>
                      <a:noFill/>
                    </a:lnT>
                    <a:lnB>
                      <a:noFill/>
                    </a:lnB>
                  </a:tcPr>
                </a:tc>
              </a:tr>
              <a:tr h="126341">
                <a:tc gridSpan="2">
                  <a:txBody>
                    <a:bodyPr/>
                    <a:lstStyle/>
                    <a:p>
                      <a:pPr algn="ctr"/>
                      <a:r>
                        <a:rPr lang="es-MX" sz="800"/>
                        <a:t> </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56–60</a:t>
                      </a:r>
                    </a:p>
                  </a:txBody>
                  <a:tcPr marL="3206" marR="3206" marT="3206" marB="3206">
                    <a:lnL>
                      <a:noFill/>
                    </a:lnL>
                    <a:lnR>
                      <a:noFill/>
                    </a:lnR>
                    <a:lnT>
                      <a:noFill/>
                    </a:lnT>
                    <a:lnB>
                      <a:noFill/>
                    </a:lnB>
                  </a:tcPr>
                </a:tc>
                <a:tc>
                  <a:txBody>
                    <a:bodyPr/>
                    <a:lstStyle/>
                    <a:p>
                      <a:pPr algn="ctr"/>
                      <a:r>
                        <a:rPr lang="es-MX" sz="800"/>
                        <a:t>10</a:t>
                      </a:r>
                    </a:p>
                  </a:txBody>
                  <a:tcPr marL="3206" marR="3206" marT="3206" marB="3206">
                    <a:lnL>
                      <a:noFill/>
                    </a:lnL>
                    <a:lnR>
                      <a:noFill/>
                    </a:lnR>
                    <a:lnT>
                      <a:noFill/>
                    </a:lnT>
                    <a:lnB>
                      <a:noFill/>
                    </a:lnB>
                  </a:tcPr>
                </a:tc>
                <a:tc>
                  <a:txBody>
                    <a:bodyPr/>
                    <a:lstStyle/>
                    <a:p>
                      <a:pPr algn="ctr"/>
                      <a:r>
                        <a:rPr lang="es-MX" sz="800"/>
                        <a:t>27–35</a:t>
                      </a:r>
                    </a:p>
                  </a:txBody>
                  <a:tcPr marL="3206" marR="3206" marT="3206" marB="3206">
                    <a:lnL>
                      <a:noFill/>
                    </a:lnL>
                    <a:lnR>
                      <a:noFill/>
                    </a:lnR>
                    <a:lnT>
                      <a:noFill/>
                    </a:lnT>
                    <a:lnB>
                      <a:noFill/>
                    </a:lnB>
                  </a:tcPr>
                </a:tc>
                <a:tc>
                  <a:txBody>
                    <a:bodyPr/>
                    <a:lstStyle/>
                    <a:p>
                      <a:pPr algn="l"/>
                      <a:r>
                        <a:rPr lang="es-MX" sz="800"/>
                        <a:t>Fusing eyelids</a:t>
                      </a:r>
                    </a:p>
                  </a:txBody>
                  <a:tcPr marL="3206" marR="3206" marT="3206" marB="3206">
                    <a:lnL>
                      <a:noFill/>
                    </a:lnL>
                    <a:lnR>
                      <a:noFill/>
                    </a:lnR>
                    <a:lnT>
                      <a:noFill/>
                    </a:lnT>
                    <a:lnB>
                      <a:noFill/>
                    </a:lnB>
                  </a:tcPr>
                </a:tc>
                <a:tc>
                  <a:txBody>
                    <a:bodyPr/>
                    <a:lstStyle/>
                    <a:p>
                      <a:pPr algn="ctr"/>
                      <a:r>
                        <a:rPr lang="es-MX" sz="800"/>
                        <a:t>8–2</a:t>
                      </a:r>
                    </a:p>
                  </a:txBody>
                  <a:tcPr marL="3206" marR="3206" marT="3206" marB="3206">
                    <a:lnL>
                      <a:noFill/>
                    </a:lnL>
                    <a:lnR>
                      <a:noFill/>
                    </a:lnR>
                    <a:lnT>
                      <a:noFill/>
                    </a:lnT>
                    <a:lnB>
                      <a:noFill/>
                    </a:lnB>
                  </a:tcPr>
                </a:tc>
              </a:tr>
              <a:tr h="126341">
                <a:tc gridSpan="2">
                  <a:txBody>
                    <a:bodyPr/>
                    <a:lstStyle/>
                    <a:p>
                      <a:pPr algn="l"/>
                      <a:r>
                        <a:rPr lang="es-MX" sz="800"/>
                        <a:t>Fetal</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60–182+</a:t>
                      </a:r>
                    </a:p>
                  </a:txBody>
                  <a:tcPr marL="3206" marR="3206" marT="3206" marB="3206">
                    <a:lnL>
                      <a:noFill/>
                    </a:lnL>
                    <a:lnR>
                      <a:noFill/>
                    </a:lnR>
                    <a:lnT>
                      <a:noFill/>
                    </a:lnT>
                    <a:lnB>
                      <a:noFill/>
                    </a:lnB>
                  </a:tcPr>
                </a:tc>
                <a:tc>
                  <a:txBody>
                    <a:bodyPr/>
                    <a:lstStyle/>
                    <a:p>
                      <a:pPr algn="ctr"/>
                      <a:r>
                        <a:rPr lang="es-MX" sz="800"/>
                        <a:t>11–26</a:t>
                      </a:r>
                    </a:p>
                  </a:txBody>
                  <a:tcPr marL="3206" marR="3206" marT="3206" marB="3206">
                    <a:lnL>
                      <a:noFill/>
                    </a:lnL>
                    <a:lnR>
                      <a:noFill/>
                    </a:lnR>
                    <a:lnT>
                      <a:noFill/>
                    </a:lnT>
                    <a:lnB>
                      <a:noFill/>
                    </a:lnB>
                  </a:tcPr>
                </a:tc>
                <a:tc>
                  <a:txBody>
                    <a:bodyPr/>
                    <a:lstStyle/>
                    <a:p>
                      <a:pPr algn="ctr"/>
                      <a:r>
                        <a:rPr lang="es-MX" sz="800"/>
                        <a:t>31–200</a:t>
                      </a:r>
                    </a:p>
                  </a:txBody>
                  <a:tcPr marL="3206" marR="3206" marT="3206" marB="3206">
                    <a:lnL>
                      <a:noFill/>
                    </a:lnL>
                    <a:lnR>
                      <a:noFill/>
                    </a:lnR>
                    <a:lnT>
                      <a:noFill/>
                    </a:lnT>
                    <a:lnB>
                      <a:noFill/>
                    </a:lnB>
                  </a:tcPr>
                </a:tc>
                <a:tc>
                  <a:txBody>
                    <a:bodyPr/>
                    <a:lstStyle/>
                    <a:p>
                      <a:pPr algn="l"/>
                      <a:r>
                        <a:rPr lang="es-MX" sz="800"/>
                        <a:t>Fetus with fused eyelids</a:t>
                      </a:r>
                    </a:p>
                  </a:txBody>
                  <a:tcPr marL="3206" marR="3206" marT="3206" marB="3206">
                    <a:lnL>
                      <a:noFill/>
                    </a:lnL>
                    <a:lnR>
                      <a:noFill/>
                    </a:lnR>
                    <a:lnT>
                      <a:noFill/>
                    </a:lnT>
                    <a:lnB>
                      <a:noFill/>
                    </a:lnB>
                  </a:tcPr>
                </a:tc>
                <a:tc>
                  <a:txBody>
                    <a:bodyPr/>
                    <a:lstStyle/>
                    <a:p>
                      <a:pPr algn="ctr"/>
                      <a:r>
                        <a:rPr lang="es-MX" sz="800"/>
                        <a:t>9</a:t>
                      </a:r>
                    </a:p>
                  </a:txBody>
                  <a:tcPr marL="3206" marR="3206" marT="3206" marB="3206">
                    <a:lnL>
                      <a:noFill/>
                    </a:lnL>
                    <a:lnR>
                      <a:noFill/>
                    </a:lnR>
                    <a:lnT>
                      <a:noFill/>
                    </a:lnT>
                    <a:lnB>
                      <a:noFill/>
                    </a:lnB>
                  </a:tcPr>
                </a:tc>
              </a:tr>
              <a:tr h="332782">
                <a:tc gridSpan="2">
                  <a:txBody>
                    <a:bodyPr/>
                    <a:lstStyle/>
                    <a:p>
                      <a:pPr algn="l"/>
                      <a:r>
                        <a:rPr lang="es-MX" sz="800"/>
                        <a:t>Perinatal</a:t>
                      </a:r>
                    </a:p>
                  </a:txBody>
                  <a:tcPr marL="3206" marR="3206" marT="3206" marB="3206">
                    <a:lnL>
                      <a:noFill/>
                    </a:lnL>
                    <a:lnR>
                      <a:noFill/>
                    </a:lnR>
                    <a:lnT>
                      <a:noFill/>
                    </a:lnT>
                    <a:lnB>
                      <a:noFill/>
                    </a:lnB>
                  </a:tcPr>
                </a:tc>
                <a:tc hMerge="1">
                  <a:txBody>
                    <a:bodyPr/>
                    <a:lstStyle/>
                    <a:p>
                      <a:endParaRPr lang="es-MX"/>
                    </a:p>
                  </a:txBody>
                  <a:tcPr/>
                </a:tc>
                <a:tc>
                  <a:txBody>
                    <a:bodyPr/>
                    <a:lstStyle/>
                    <a:p>
                      <a:pPr algn="ctr"/>
                      <a:r>
                        <a:rPr lang="es-MX" sz="800"/>
                        <a:t>170–266+</a:t>
                      </a:r>
                    </a:p>
                  </a:txBody>
                  <a:tcPr marL="3206" marR="3206" marT="3206" marB="3206">
                    <a:lnL>
                      <a:noFill/>
                    </a:lnL>
                    <a:lnR>
                      <a:noFill/>
                    </a:lnR>
                    <a:lnT>
                      <a:noFill/>
                    </a:lnT>
                    <a:lnB>
                      <a:noFill/>
                    </a:lnB>
                  </a:tcPr>
                </a:tc>
                <a:tc>
                  <a:txBody>
                    <a:bodyPr/>
                    <a:lstStyle/>
                    <a:p>
                      <a:pPr algn="ctr"/>
                      <a:r>
                        <a:rPr lang="es-MX" sz="800"/>
                        <a:t>27–40</a:t>
                      </a:r>
                    </a:p>
                  </a:txBody>
                  <a:tcPr marL="3206" marR="3206" marT="3206" marB="3206">
                    <a:lnL>
                      <a:noFill/>
                    </a:lnL>
                    <a:lnR>
                      <a:noFill/>
                    </a:lnR>
                    <a:lnT>
                      <a:noFill/>
                    </a:lnT>
                    <a:lnB>
                      <a:noFill/>
                    </a:lnB>
                  </a:tcPr>
                </a:tc>
                <a:tc>
                  <a:txBody>
                    <a:bodyPr/>
                    <a:lstStyle/>
                    <a:p>
                      <a:pPr algn="ctr"/>
                      <a:r>
                        <a:rPr lang="es-MX" sz="800"/>
                        <a:t>201–350 400–550 (CHL)</a:t>
                      </a:r>
                    </a:p>
                  </a:txBody>
                  <a:tcPr marL="3206" marR="3206" marT="3206" marB="3206">
                    <a:lnL>
                      <a:noFill/>
                    </a:lnL>
                    <a:lnR>
                      <a:noFill/>
                    </a:lnR>
                    <a:lnT>
                      <a:noFill/>
                    </a:lnT>
                    <a:lnB>
                      <a:noFill/>
                    </a:lnB>
                  </a:tcPr>
                </a:tc>
                <a:tc>
                  <a:txBody>
                    <a:bodyPr/>
                    <a:lstStyle/>
                    <a:p>
                      <a:pPr algn="l"/>
                      <a:r>
                        <a:rPr lang="en-US" sz="800"/>
                        <a:t>Third trimester fetus (newborn with open eyes)</a:t>
                      </a:r>
                    </a:p>
                  </a:txBody>
                  <a:tcPr marL="3206" marR="3206" marT="3206" marB="3206">
                    <a:lnL>
                      <a:noFill/>
                    </a:lnL>
                    <a:lnR>
                      <a:noFill/>
                    </a:lnR>
                    <a:lnT>
                      <a:noFill/>
                    </a:lnT>
                    <a:lnB>
                      <a:noFill/>
                    </a:lnB>
                  </a:tcPr>
                </a:tc>
                <a:tc>
                  <a:txBody>
                    <a:bodyPr/>
                    <a:lstStyle/>
                    <a:p>
                      <a:pPr algn="ctr"/>
                      <a:r>
                        <a:rPr lang="es-MX" sz="800" dirty="0"/>
                        <a:t>10</a:t>
                      </a:r>
                    </a:p>
                  </a:txBody>
                  <a:tcPr marL="3206" marR="3206" marT="3206" marB="3206">
                    <a:lnL>
                      <a:noFill/>
                    </a:lnL>
                    <a:lnR>
                      <a:noFill/>
                    </a:lnR>
                    <a:lnT>
                      <a:noFill/>
                    </a:lnT>
                    <a:lnB>
                      <a:noFill/>
                    </a:lnB>
                  </a:tcPr>
                </a:tc>
              </a:tr>
            </a:tbl>
          </a:graphicData>
        </a:graphic>
      </p:graphicFrame>
      <p:sp>
        <p:nvSpPr>
          <p:cNvPr id="3" name="Rectangle 1"/>
          <p:cNvSpPr>
            <a:spLocks noChangeArrowheads="1"/>
          </p:cNvSpPr>
          <p:nvPr/>
        </p:nvSpPr>
        <p:spPr bwMode="auto">
          <a:xfrm>
            <a:off x="3879850" y="1600200"/>
            <a:ext cx="9144000" cy="0"/>
          </a:xfrm>
          <a:prstGeom prst="rect">
            <a:avLst/>
          </a:prstGeom>
          <a:solidFill>
            <a:srgbClr val="D9B7D7"/>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66654" rIns="0" bIns="6665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altLang="es-MX" sz="1800" b="0" i="0" u="none" strike="noStrike" cap="none" normalizeH="0" baseline="0" smtClean="0">
                <a:ln>
                  <a:noFill/>
                </a:ln>
                <a:solidFill>
                  <a:schemeClr val="tx1"/>
                </a:solidFill>
                <a:effectLst/>
                <a:latin typeface="Arial" pitchFamily="34" charset="0"/>
                <a:cs typeface="Arial" pitchFamily="34" charset="0"/>
              </a:rPr>
              <a:t/>
            </a:r>
            <a:br>
              <a:rPr kumimoji="0" lang="es-MX" altLang="es-MX" sz="1800" b="0" i="0" u="none" strike="noStrike" cap="none" normalizeH="0" baseline="0" smtClean="0">
                <a:ln>
                  <a:noFill/>
                </a:ln>
                <a:solidFill>
                  <a:schemeClr val="tx1"/>
                </a:solidFill>
                <a:effectLst/>
                <a:latin typeface="Arial" pitchFamily="34" charset="0"/>
                <a:cs typeface="Arial" pitchFamily="34" charset="0"/>
              </a:rPr>
            </a:br>
            <a:endParaRPr kumimoji="0" lang="es-MX" altLang="es-MX" sz="900" b="1" i="0" u="none" strike="noStrike" cap="none" normalizeH="0" baseline="0" smtClean="0">
              <a:ln>
                <a:noFill/>
              </a:ln>
              <a:solidFill>
                <a:srgbClr val="505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TextBox 3"/>
          <p:cNvSpPr txBox="1"/>
          <p:nvPr/>
        </p:nvSpPr>
        <p:spPr>
          <a:xfrm>
            <a:off x="2362200" y="304800"/>
            <a:ext cx="4186339" cy="369332"/>
          </a:xfrm>
          <a:prstGeom prst="rect">
            <a:avLst/>
          </a:prstGeom>
          <a:noFill/>
        </p:spPr>
        <p:txBody>
          <a:bodyPr wrap="none" rtlCol="0">
            <a:spAutoFit/>
          </a:bodyPr>
          <a:lstStyle/>
          <a:p>
            <a:r>
              <a:rPr lang="en-US" b="1" dirty="0" err="1" smtClean="0"/>
              <a:t>Estadios</a:t>
            </a:r>
            <a:r>
              <a:rPr lang="en-US" b="1" dirty="0" smtClean="0"/>
              <a:t> de </a:t>
            </a:r>
            <a:r>
              <a:rPr lang="en-US" b="1" dirty="0" err="1" smtClean="0"/>
              <a:t>desarrollo</a:t>
            </a:r>
            <a:r>
              <a:rPr lang="en-US" b="1" dirty="0" smtClean="0"/>
              <a:t> </a:t>
            </a:r>
            <a:r>
              <a:rPr lang="en-US" b="1" dirty="0" err="1" smtClean="0"/>
              <a:t>embrional</a:t>
            </a:r>
            <a:r>
              <a:rPr lang="en-US" b="1" dirty="0" smtClean="0"/>
              <a:t> </a:t>
            </a:r>
            <a:r>
              <a:rPr lang="en-US" b="1" dirty="0" err="1" smtClean="0"/>
              <a:t>organico</a:t>
            </a:r>
            <a:endParaRPr lang="es-MX" b="1" dirty="0"/>
          </a:p>
        </p:txBody>
      </p:sp>
    </p:spTree>
    <p:extLst>
      <p:ext uri="{BB962C8B-B14F-4D97-AF65-F5344CB8AC3E}">
        <p14:creationId xmlns:p14="http://schemas.microsoft.com/office/powerpoint/2010/main" val="28254125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0"/>
            <a:ext cx="8229600" cy="3539430"/>
          </a:xfrm>
          <a:prstGeom prst="rect">
            <a:avLst/>
          </a:prstGeom>
          <a:noFill/>
        </p:spPr>
        <p:txBody>
          <a:bodyPr wrap="square" rtlCol="0">
            <a:spAutoFit/>
          </a:bodyPr>
          <a:lstStyle/>
          <a:p>
            <a:pPr algn="ctr"/>
            <a:r>
              <a:rPr lang="en-US" sz="3200" b="1" dirty="0" err="1" smtClean="0"/>
              <a:t>Desarrollo</a:t>
            </a:r>
            <a:r>
              <a:rPr lang="en-US" sz="3200" b="1" dirty="0" smtClean="0"/>
              <a:t> del </a:t>
            </a:r>
            <a:r>
              <a:rPr lang="en-US" sz="3200" b="1" dirty="0" err="1" smtClean="0"/>
              <a:t>sistema</a:t>
            </a:r>
            <a:r>
              <a:rPr lang="en-US" sz="3200" b="1" dirty="0" smtClean="0"/>
              <a:t> </a:t>
            </a:r>
            <a:r>
              <a:rPr lang="en-US" sz="3200" b="1" dirty="0" err="1" smtClean="0"/>
              <a:t>nervioso</a:t>
            </a:r>
            <a:endParaRPr lang="en-US" sz="3200" b="1" dirty="0" smtClean="0"/>
          </a:p>
          <a:p>
            <a:endParaRPr lang="en-US" sz="2400" b="1" dirty="0"/>
          </a:p>
          <a:p>
            <a:r>
              <a:rPr lang="en-US" sz="2400" b="1" dirty="0" err="1" smtClean="0"/>
              <a:t>Segun</a:t>
            </a:r>
            <a:r>
              <a:rPr lang="en-US" sz="2400" b="1" dirty="0" smtClean="0"/>
              <a:t> </a:t>
            </a:r>
            <a:r>
              <a:rPr lang="en-US" sz="2400" b="1" dirty="0" err="1" smtClean="0"/>
              <a:t>una</a:t>
            </a:r>
            <a:r>
              <a:rPr lang="en-US" sz="2400" b="1" dirty="0" smtClean="0"/>
              <a:t> </a:t>
            </a:r>
            <a:r>
              <a:rPr lang="en-US" sz="2400" b="1" dirty="0" err="1" smtClean="0"/>
              <a:t>corriente</a:t>
            </a:r>
            <a:r>
              <a:rPr lang="en-US" sz="2400" b="1" dirty="0" smtClean="0"/>
              <a:t> de </a:t>
            </a:r>
            <a:r>
              <a:rPr lang="en-US" sz="2400" b="1" dirty="0" err="1" smtClean="0"/>
              <a:t>pensamiento</a:t>
            </a:r>
            <a:r>
              <a:rPr lang="en-US" sz="2400" b="1" dirty="0" smtClean="0"/>
              <a:t>, un </a:t>
            </a:r>
            <a:r>
              <a:rPr lang="en-US" sz="2400" b="1" dirty="0" err="1" smtClean="0"/>
              <a:t>individuo</a:t>
            </a:r>
            <a:r>
              <a:rPr lang="en-US" sz="2400" b="1" dirty="0" smtClean="0"/>
              <a:t>, en el </a:t>
            </a:r>
            <a:r>
              <a:rPr lang="en-US" sz="2400" b="1" dirty="0" err="1" smtClean="0"/>
              <a:t>vientre</a:t>
            </a:r>
            <a:r>
              <a:rPr lang="en-US" sz="2400" b="1" dirty="0" smtClean="0"/>
              <a:t> </a:t>
            </a:r>
            <a:r>
              <a:rPr lang="en-US" sz="2400" b="1" dirty="0" err="1" smtClean="0"/>
              <a:t>materno</a:t>
            </a:r>
            <a:r>
              <a:rPr lang="en-US" sz="2400" b="1" dirty="0" smtClean="0"/>
              <a:t> o </a:t>
            </a:r>
            <a:r>
              <a:rPr lang="en-US" sz="2400" b="1" dirty="0" err="1" smtClean="0"/>
              <a:t>afuera</a:t>
            </a:r>
            <a:r>
              <a:rPr lang="en-US" sz="2400" b="1" dirty="0" smtClean="0"/>
              <a:t> de el, </a:t>
            </a:r>
            <a:r>
              <a:rPr lang="en-US" sz="2400" b="1" dirty="0" err="1" smtClean="0"/>
              <a:t>es</a:t>
            </a:r>
            <a:r>
              <a:rPr lang="en-US" sz="2400" b="1" dirty="0" smtClean="0"/>
              <a:t> </a:t>
            </a:r>
            <a:r>
              <a:rPr lang="en-US" sz="2400" b="1" dirty="0" err="1" smtClean="0"/>
              <a:t>una</a:t>
            </a:r>
            <a:r>
              <a:rPr lang="en-US" sz="2400" b="1" dirty="0" smtClean="0"/>
              <a:t> persona en </a:t>
            </a:r>
            <a:r>
              <a:rPr lang="en-US" sz="2400" b="1" dirty="0" err="1" smtClean="0"/>
              <a:t>cuanto</a:t>
            </a:r>
            <a:r>
              <a:rPr lang="en-US" sz="2400" b="1" dirty="0" smtClean="0"/>
              <a:t> </a:t>
            </a:r>
            <a:r>
              <a:rPr lang="en-US" sz="2400" b="1" dirty="0" err="1" smtClean="0"/>
              <a:t>su</a:t>
            </a:r>
            <a:r>
              <a:rPr lang="en-US" sz="2400" b="1" dirty="0" smtClean="0"/>
              <a:t> </a:t>
            </a:r>
            <a:r>
              <a:rPr lang="en-US" sz="2400" b="1" dirty="0" err="1" smtClean="0"/>
              <a:t>sistema</a:t>
            </a:r>
            <a:r>
              <a:rPr lang="en-US" sz="2400" b="1" dirty="0" smtClean="0"/>
              <a:t> </a:t>
            </a:r>
            <a:r>
              <a:rPr lang="en-US" sz="2400" b="1" dirty="0" err="1" smtClean="0"/>
              <a:t>nervioso</a:t>
            </a:r>
            <a:r>
              <a:rPr lang="en-US" sz="2400" b="1" dirty="0" smtClean="0"/>
              <a:t> </a:t>
            </a:r>
            <a:r>
              <a:rPr lang="en-US" sz="2400" b="1" dirty="0" err="1" smtClean="0"/>
              <a:t>funciona</a:t>
            </a:r>
            <a:r>
              <a:rPr lang="en-US" sz="2400" b="1" dirty="0" smtClean="0"/>
              <a:t> lo </a:t>
            </a:r>
            <a:r>
              <a:rPr lang="en-US" sz="2400" b="1" dirty="0" err="1" smtClean="0"/>
              <a:t>suficiente</a:t>
            </a:r>
            <a:r>
              <a:rPr lang="en-US" sz="2400" b="1" dirty="0" smtClean="0"/>
              <a:t> para </a:t>
            </a:r>
            <a:r>
              <a:rPr lang="en-US" sz="2400" b="1" dirty="0" err="1" smtClean="0"/>
              <a:t>conferirle</a:t>
            </a:r>
            <a:r>
              <a:rPr lang="en-US" sz="2400" b="1" dirty="0" smtClean="0"/>
              <a:t> </a:t>
            </a:r>
            <a:r>
              <a:rPr lang="en-US" sz="2400" b="1" dirty="0" err="1" smtClean="0"/>
              <a:t>las</a:t>
            </a:r>
            <a:r>
              <a:rPr lang="en-US" sz="2400" b="1" dirty="0" smtClean="0"/>
              <a:t> </a:t>
            </a:r>
            <a:r>
              <a:rPr lang="en-US" sz="2400" b="1" dirty="0" err="1" smtClean="0"/>
              <a:t>caracteristicas</a:t>
            </a:r>
            <a:r>
              <a:rPr lang="en-US" sz="2400" b="1" dirty="0" smtClean="0"/>
              <a:t> </a:t>
            </a:r>
            <a:r>
              <a:rPr lang="en-US" sz="2400" b="1" dirty="0" err="1" smtClean="0"/>
              <a:t>que</a:t>
            </a:r>
            <a:r>
              <a:rPr lang="en-US" sz="2400" b="1" dirty="0" smtClean="0"/>
              <a:t> lo </a:t>
            </a:r>
            <a:r>
              <a:rPr lang="en-US" sz="2400" b="1" dirty="0" err="1" smtClean="0"/>
              <a:t>separan</a:t>
            </a:r>
            <a:r>
              <a:rPr lang="en-US" sz="2400" b="1" dirty="0" smtClean="0"/>
              <a:t> de los </a:t>
            </a:r>
            <a:r>
              <a:rPr lang="en-US" sz="2400" b="1" dirty="0" err="1" smtClean="0"/>
              <a:t>animales</a:t>
            </a:r>
            <a:r>
              <a:rPr lang="en-US" sz="2400" b="1" dirty="0" smtClean="0"/>
              <a:t> no </a:t>
            </a:r>
            <a:r>
              <a:rPr lang="en-US" sz="2400" b="1" dirty="0" err="1" smtClean="0"/>
              <a:t>humanos</a:t>
            </a:r>
            <a:r>
              <a:rPr lang="en-US" sz="2400" b="1" dirty="0" smtClean="0"/>
              <a:t>.</a:t>
            </a:r>
          </a:p>
          <a:p>
            <a:endParaRPr lang="en-US" sz="2400" b="1" dirty="0"/>
          </a:p>
          <a:p>
            <a:r>
              <a:rPr lang="en-US" sz="2400" b="1" dirty="0" err="1" smtClean="0"/>
              <a:t>Por</a:t>
            </a:r>
            <a:r>
              <a:rPr lang="en-US" sz="2400" b="1" dirty="0" smtClean="0"/>
              <a:t> </a:t>
            </a:r>
            <a:r>
              <a:rPr lang="en-US" sz="2400" b="1" dirty="0" err="1" smtClean="0"/>
              <a:t>ejemplo</a:t>
            </a:r>
            <a:r>
              <a:rPr lang="en-US" sz="2400" b="1" dirty="0" smtClean="0"/>
              <a:t> un </a:t>
            </a:r>
            <a:r>
              <a:rPr lang="en-US" sz="2400" b="1" dirty="0" err="1" smtClean="0"/>
              <a:t>feto</a:t>
            </a:r>
            <a:r>
              <a:rPr lang="en-US" sz="2400" b="1" dirty="0" smtClean="0"/>
              <a:t> </a:t>
            </a:r>
            <a:r>
              <a:rPr lang="en-US" sz="2400" b="1" dirty="0" err="1" smtClean="0"/>
              <a:t>es</a:t>
            </a:r>
            <a:r>
              <a:rPr lang="en-US" sz="2400" b="1" dirty="0" smtClean="0"/>
              <a:t> </a:t>
            </a:r>
            <a:r>
              <a:rPr lang="en-US" sz="2400" b="1" dirty="0" err="1" smtClean="0"/>
              <a:t>una</a:t>
            </a:r>
            <a:r>
              <a:rPr lang="en-US" sz="2400" b="1" dirty="0" smtClean="0"/>
              <a:t> persona en </a:t>
            </a:r>
            <a:r>
              <a:rPr lang="en-US" sz="2400" b="1" dirty="0" err="1" smtClean="0"/>
              <a:t>cuanto</a:t>
            </a:r>
            <a:r>
              <a:rPr lang="en-US" sz="2400" b="1" dirty="0" smtClean="0"/>
              <a:t> </a:t>
            </a:r>
            <a:r>
              <a:rPr lang="en-US" sz="2400" b="1" dirty="0" err="1" smtClean="0"/>
              <a:t>tenga</a:t>
            </a:r>
            <a:r>
              <a:rPr lang="en-US" sz="2400" b="1" dirty="0" smtClean="0"/>
              <a:t> un </a:t>
            </a:r>
            <a:r>
              <a:rPr lang="en-US" sz="2400" b="1" dirty="0" err="1" smtClean="0"/>
              <a:t>sistema</a:t>
            </a:r>
            <a:r>
              <a:rPr lang="en-US" sz="2400" b="1" dirty="0" smtClean="0"/>
              <a:t> </a:t>
            </a:r>
            <a:r>
              <a:rPr lang="en-US" sz="2400" b="1" dirty="0" err="1" smtClean="0"/>
              <a:t>nervioso</a:t>
            </a:r>
            <a:r>
              <a:rPr lang="en-US" sz="2400" b="1" dirty="0" smtClean="0"/>
              <a:t> </a:t>
            </a:r>
            <a:r>
              <a:rPr lang="en-US" sz="2400" b="1" dirty="0" err="1" smtClean="0"/>
              <a:t>funcional</a:t>
            </a:r>
            <a:r>
              <a:rPr lang="en-US" sz="2400" b="1" dirty="0" smtClean="0"/>
              <a:t>.</a:t>
            </a:r>
            <a:endParaRPr lang="en-US" sz="2400" b="1" dirty="0"/>
          </a:p>
        </p:txBody>
      </p:sp>
    </p:spTree>
    <p:extLst>
      <p:ext uri="{BB962C8B-B14F-4D97-AF65-F5344CB8AC3E}">
        <p14:creationId xmlns:p14="http://schemas.microsoft.com/office/powerpoint/2010/main" val="28254125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eural-development.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447800"/>
            <a:ext cx="5715000" cy="38195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993359" y="762000"/>
            <a:ext cx="5324150" cy="369332"/>
          </a:xfrm>
          <a:prstGeom prst="rect">
            <a:avLst/>
          </a:prstGeom>
          <a:noFill/>
        </p:spPr>
        <p:txBody>
          <a:bodyPr wrap="none" rtlCol="0">
            <a:spAutoFit/>
          </a:bodyPr>
          <a:lstStyle/>
          <a:p>
            <a:r>
              <a:rPr lang="en-US" b="1" dirty="0" err="1" smtClean="0"/>
              <a:t>Estadios</a:t>
            </a:r>
            <a:r>
              <a:rPr lang="en-US" b="1" dirty="0" smtClean="0"/>
              <a:t> de </a:t>
            </a:r>
            <a:r>
              <a:rPr lang="en-US" b="1" dirty="0" err="1" smtClean="0"/>
              <a:t>desarrollo</a:t>
            </a:r>
            <a:r>
              <a:rPr lang="en-US" b="1" dirty="0" smtClean="0"/>
              <a:t> </a:t>
            </a:r>
            <a:r>
              <a:rPr lang="en-US" b="1" dirty="0" err="1" smtClean="0"/>
              <a:t>embrional</a:t>
            </a:r>
            <a:r>
              <a:rPr lang="en-US" b="1" dirty="0" smtClean="0"/>
              <a:t> del </a:t>
            </a:r>
            <a:r>
              <a:rPr lang="en-US" b="1" dirty="0" err="1" smtClean="0"/>
              <a:t>sistema</a:t>
            </a:r>
            <a:r>
              <a:rPr lang="en-US" b="1" dirty="0" smtClean="0"/>
              <a:t> </a:t>
            </a:r>
            <a:r>
              <a:rPr lang="en-US" b="1" dirty="0" err="1" smtClean="0"/>
              <a:t>nervioso</a:t>
            </a:r>
            <a:endParaRPr lang="es-MX" b="1" dirty="0"/>
          </a:p>
        </p:txBody>
      </p:sp>
    </p:spTree>
    <p:extLst>
      <p:ext uri="{BB962C8B-B14F-4D97-AF65-F5344CB8AC3E}">
        <p14:creationId xmlns:p14="http://schemas.microsoft.com/office/powerpoint/2010/main" val="28254125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41945" y="76200"/>
            <a:ext cx="4570610" cy="369332"/>
          </a:xfrm>
          <a:prstGeom prst="rect">
            <a:avLst/>
          </a:prstGeom>
          <a:noFill/>
        </p:spPr>
        <p:txBody>
          <a:bodyPr wrap="none" rtlCol="0">
            <a:spAutoFit/>
          </a:bodyPr>
          <a:lstStyle/>
          <a:p>
            <a:r>
              <a:rPr lang="en-US" b="1" dirty="0" err="1" smtClean="0"/>
              <a:t>Motivos</a:t>
            </a:r>
            <a:r>
              <a:rPr lang="en-US" b="1" dirty="0" smtClean="0"/>
              <a:t> de los </a:t>
            </a:r>
            <a:r>
              <a:rPr lang="en-US" b="1" dirty="0" err="1" smtClean="0"/>
              <a:t>que</a:t>
            </a:r>
            <a:r>
              <a:rPr lang="en-US" b="1" dirty="0" smtClean="0"/>
              <a:t> </a:t>
            </a:r>
            <a:r>
              <a:rPr lang="en-US" b="1" dirty="0" err="1" smtClean="0"/>
              <a:t>estan</a:t>
            </a:r>
            <a:r>
              <a:rPr lang="en-US" b="1" dirty="0" smtClean="0"/>
              <a:t> en contra del </a:t>
            </a:r>
            <a:r>
              <a:rPr lang="en-US" b="1" dirty="0" err="1" smtClean="0"/>
              <a:t>aborto</a:t>
            </a:r>
            <a:endParaRPr lang="es-MX" b="1" dirty="0"/>
          </a:p>
        </p:txBody>
      </p:sp>
      <p:sp>
        <p:nvSpPr>
          <p:cNvPr id="3" name="Rectangle 2"/>
          <p:cNvSpPr/>
          <p:nvPr/>
        </p:nvSpPr>
        <p:spPr>
          <a:xfrm>
            <a:off x="76200" y="457200"/>
            <a:ext cx="8991600" cy="6555641"/>
          </a:xfrm>
          <a:prstGeom prst="rect">
            <a:avLst/>
          </a:prstGeom>
        </p:spPr>
        <p:txBody>
          <a:bodyPr wrap="square">
            <a:spAutoFit/>
          </a:bodyPr>
          <a:lstStyle/>
          <a:p>
            <a:r>
              <a:rPr lang="en-US" sz="1400" dirty="0" smtClean="0"/>
              <a:t>1) Como la </a:t>
            </a:r>
            <a:r>
              <a:rPr lang="en-US" sz="1400" dirty="0" err="1" smtClean="0"/>
              <a:t>vida</a:t>
            </a:r>
            <a:r>
              <a:rPr lang="en-US" sz="1400" dirty="0" smtClean="0"/>
              <a:t> </a:t>
            </a:r>
            <a:r>
              <a:rPr lang="en-US" sz="1400" dirty="0" err="1" smtClean="0"/>
              <a:t>empieza</a:t>
            </a:r>
            <a:r>
              <a:rPr lang="en-US" sz="1400" dirty="0" smtClean="0"/>
              <a:t> con la </a:t>
            </a:r>
            <a:r>
              <a:rPr lang="en-US" sz="1400" dirty="0" err="1" smtClean="0"/>
              <a:t>concepcion</a:t>
            </a:r>
            <a:r>
              <a:rPr lang="en-US" sz="1400" dirty="0" smtClean="0"/>
              <a:t>, el </a:t>
            </a:r>
            <a:r>
              <a:rPr lang="en-US" sz="1400" dirty="0" err="1" smtClean="0"/>
              <a:t>aborto</a:t>
            </a:r>
            <a:r>
              <a:rPr lang="en-US" sz="1400" dirty="0" smtClean="0"/>
              <a:t> </a:t>
            </a:r>
            <a:r>
              <a:rPr lang="en-US" sz="1400" dirty="0" err="1" smtClean="0"/>
              <a:t>es</a:t>
            </a:r>
            <a:r>
              <a:rPr lang="en-US" sz="1400" dirty="0" smtClean="0"/>
              <a:t> </a:t>
            </a:r>
            <a:r>
              <a:rPr lang="en-US" sz="1400" dirty="0" err="1" smtClean="0"/>
              <a:t>parecido</a:t>
            </a:r>
            <a:r>
              <a:rPr lang="en-US" sz="1400" dirty="0" smtClean="0"/>
              <a:t> al </a:t>
            </a:r>
            <a:r>
              <a:rPr lang="en-US" sz="1400" dirty="0" err="1" smtClean="0"/>
              <a:t>asesinato</a:t>
            </a:r>
            <a:r>
              <a:rPr lang="en-US" sz="1400" dirty="0" smtClean="0"/>
              <a:t> </a:t>
            </a:r>
            <a:r>
              <a:rPr lang="en-US" sz="1400" dirty="0" err="1" smtClean="0"/>
              <a:t>por</a:t>
            </a:r>
            <a:r>
              <a:rPr lang="en-US" sz="1400" dirty="0" smtClean="0"/>
              <a:t> </a:t>
            </a:r>
            <a:r>
              <a:rPr lang="en-US" sz="1400" dirty="0" err="1" smtClean="0"/>
              <a:t>ser</a:t>
            </a:r>
            <a:r>
              <a:rPr lang="en-US" sz="1400" dirty="0" smtClean="0"/>
              <a:t> el </a:t>
            </a:r>
            <a:r>
              <a:rPr lang="en-US" sz="1400" dirty="0" err="1" smtClean="0"/>
              <a:t>acto</a:t>
            </a:r>
            <a:r>
              <a:rPr lang="en-US" sz="1400" dirty="0" smtClean="0"/>
              <a:t> de </a:t>
            </a:r>
            <a:r>
              <a:rPr lang="en-US" sz="1400" dirty="0" err="1" smtClean="0"/>
              <a:t>tomar</a:t>
            </a:r>
            <a:r>
              <a:rPr lang="en-US" sz="1400" dirty="0" smtClean="0"/>
              <a:t> la </a:t>
            </a:r>
            <a:r>
              <a:rPr lang="en-US" sz="1400" dirty="0" err="1" smtClean="0"/>
              <a:t>vida</a:t>
            </a:r>
            <a:r>
              <a:rPr lang="en-US" sz="1400" dirty="0" smtClean="0"/>
              <a:t> </a:t>
            </a:r>
            <a:r>
              <a:rPr lang="en-US" sz="1400" dirty="0" err="1" smtClean="0"/>
              <a:t>humana</a:t>
            </a:r>
            <a:r>
              <a:rPr lang="en-US" sz="1400" dirty="0" smtClean="0"/>
              <a:t>. El </a:t>
            </a:r>
            <a:r>
              <a:rPr lang="en-US" sz="1400" dirty="0" err="1" smtClean="0"/>
              <a:t>aborto</a:t>
            </a:r>
            <a:r>
              <a:rPr lang="en-US" sz="1400" dirty="0" smtClean="0"/>
              <a:t> </a:t>
            </a:r>
            <a:r>
              <a:rPr lang="en-US" sz="1400" dirty="0" err="1" smtClean="0"/>
              <a:t>es</a:t>
            </a:r>
            <a:r>
              <a:rPr lang="en-US" sz="1400" dirty="0" smtClean="0"/>
              <a:t> direct </a:t>
            </a:r>
            <a:r>
              <a:rPr lang="en-US" sz="1400" dirty="0" err="1" smtClean="0"/>
              <a:t>retar</a:t>
            </a:r>
            <a:r>
              <a:rPr lang="en-US" sz="1400" dirty="0" smtClean="0"/>
              <a:t> la idea </a:t>
            </a:r>
            <a:r>
              <a:rPr lang="en-US" sz="1400" dirty="0" err="1" smtClean="0"/>
              <a:t>comunmente</a:t>
            </a:r>
            <a:r>
              <a:rPr lang="en-US" sz="1400" dirty="0" smtClean="0"/>
              <a:t> </a:t>
            </a:r>
            <a:r>
              <a:rPr lang="en-US" sz="1400" dirty="0" err="1" smtClean="0"/>
              <a:t>aceptada</a:t>
            </a:r>
            <a:r>
              <a:rPr lang="en-US" sz="1400" dirty="0" smtClean="0"/>
              <a:t> de la </a:t>
            </a:r>
            <a:r>
              <a:rPr lang="en-US" sz="1400" dirty="0" err="1" smtClean="0"/>
              <a:t>santidad</a:t>
            </a:r>
            <a:r>
              <a:rPr lang="en-US" sz="1400" dirty="0" smtClean="0"/>
              <a:t> de la </a:t>
            </a:r>
            <a:r>
              <a:rPr lang="en-US" sz="1400" dirty="0" err="1" smtClean="0"/>
              <a:t>vida</a:t>
            </a:r>
            <a:r>
              <a:rPr lang="en-US" sz="1400" dirty="0" smtClean="0"/>
              <a:t> </a:t>
            </a:r>
            <a:r>
              <a:rPr lang="en-US" sz="1400" dirty="0" err="1" smtClean="0"/>
              <a:t>humana</a:t>
            </a:r>
            <a:endParaRPr lang="en-US" sz="1400" dirty="0" smtClean="0"/>
          </a:p>
          <a:p>
            <a:endParaRPr lang="en-US" sz="1400" dirty="0"/>
          </a:p>
          <a:p>
            <a:r>
              <a:rPr lang="en-US" sz="1400" dirty="0" smtClean="0"/>
              <a:t>2) </a:t>
            </a:r>
            <a:r>
              <a:rPr lang="en-US" sz="1400" dirty="0" err="1" smtClean="0"/>
              <a:t>Ninguna</a:t>
            </a:r>
            <a:r>
              <a:rPr lang="en-US" sz="1400" dirty="0" smtClean="0"/>
              <a:t> </a:t>
            </a:r>
            <a:r>
              <a:rPr lang="en-US" sz="1400" dirty="0" err="1" smtClean="0"/>
              <a:t>sociedad</a:t>
            </a:r>
            <a:r>
              <a:rPr lang="en-US" sz="1400" dirty="0" smtClean="0"/>
              <a:t> </a:t>
            </a:r>
            <a:r>
              <a:rPr lang="en-US" sz="1400" dirty="0" err="1" smtClean="0"/>
              <a:t>civilizada</a:t>
            </a:r>
            <a:r>
              <a:rPr lang="en-US" sz="1400" dirty="0" smtClean="0"/>
              <a:t> </a:t>
            </a:r>
            <a:r>
              <a:rPr lang="en-US" sz="1400" dirty="0" err="1" smtClean="0"/>
              <a:t>permite</a:t>
            </a:r>
            <a:r>
              <a:rPr lang="en-US" sz="1400" dirty="0" smtClean="0"/>
              <a:t> a un </a:t>
            </a:r>
            <a:r>
              <a:rPr lang="en-US" sz="1400" dirty="0" err="1" smtClean="0"/>
              <a:t>humano</a:t>
            </a:r>
            <a:r>
              <a:rPr lang="en-US" sz="1400" dirty="0" smtClean="0"/>
              <a:t> de </a:t>
            </a:r>
            <a:r>
              <a:rPr lang="en-US" sz="1400" dirty="0" err="1" smtClean="0"/>
              <a:t>intentionalmente</a:t>
            </a:r>
            <a:r>
              <a:rPr lang="en-US" sz="1400" dirty="0" smtClean="0"/>
              <a:t> </a:t>
            </a:r>
            <a:r>
              <a:rPr lang="en-US" sz="1400" dirty="0" err="1" smtClean="0"/>
              <a:t>hacer</a:t>
            </a:r>
            <a:r>
              <a:rPr lang="en-US" sz="1400" dirty="0" smtClean="0"/>
              <a:t> </a:t>
            </a:r>
            <a:r>
              <a:rPr lang="en-US" sz="1400" dirty="0" err="1" smtClean="0"/>
              <a:t>daño</a:t>
            </a:r>
            <a:r>
              <a:rPr lang="en-US" sz="1400" dirty="0" smtClean="0"/>
              <a:t> o </a:t>
            </a:r>
            <a:r>
              <a:rPr lang="en-US" sz="1400" dirty="0" err="1" smtClean="0"/>
              <a:t>tomar</a:t>
            </a:r>
            <a:r>
              <a:rPr lang="en-US" sz="1400" dirty="0" smtClean="0"/>
              <a:t> la </a:t>
            </a:r>
            <a:r>
              <a:rPr lang="en-US" sz="1400" dirty="0" err="1" smtClean="0"/>
              <a:t>vida</a:t>
            </a:r>
            <a:r>
              <a:rPr lang="en-US" sz="1400" dirty="0" smtClean="0"/>
              <a:t> de </a:t>
            </a:r>
            <a:r>
              <a:rPr lang="en-US" sz="1400" dirty="0" err="1" smtClean="0"/>
              <a:t>otro</a:t>
            </a:r>
            <a:r>
              <a:rPr lang="en-US" sz="1400" dirty="0" smtClean="0"/>
              <a:t> </a:t>
            </a:r>
            <a:r>
              <a:rPr lang="en-US" sz="1400" dirty="0" err="1" smtClean="0"/>
              <a:t>humano</a:t>
            </a:r>
            <a:r>
              <a:rPr lang="en-US" sz="1400" dirty="0" smtClean="0"/>
              <a:t> sin </a:t>
            </a:r>
            <a:r>
              <a:rPr lang="en-US" sz="1400" dirty="0" err="1" smtClean="0"/>
              <a:t>castigo</a:t>
            </a:r>
            <a:r>
              <a:rPr lang="en-US" sz="1400" dirty="0" smtClean="0"/>
              <a:t>, y el </a:t>
            </a:r>
            <a:r>
              <a:rPr lang="en-US" sz="1400" dirty="0" err="1" smtClean="0"/>
              <a:t>aborto</a:t>
            </a:r>
            <a:r>
              <a:rPr lang="en-US" sz="1400" dirty="0" smtClean="0"/>
              <a:t> no </a:t>
            </a:r>
            <a:r>
              <a:rPr lang="en-US" sz="1400" dirty="0" err="1" smtClean="0"/>
              <a:t>es</a:t>
            </a:r>
            <a:r>
              <a:rPr lang="en-US" sz="1400" dirty="0" smtClean="0"/>
              <a:t> </a:t>
            </a:r>
            <a:r>
              <a:rPr lang="en-US" sz="1400" dirty="0" err="1" smtClean="0"/>
              <a:t>diferente</a:t>
            </a:r>
            <a:r>
              <a:rPr lang="en-US" sz="1400" dirty="0" smtClean="0"/>
              <a:t>.</a:t>
            </a:r>
          </a:p>
          <a:p>
            <a:endParaRPr lang="en-US" sz="1400" dirty="0"/>
          </a:p>
          <a:p>
            <a:r>
              <a:rPr lang="en-US" sz="1400" dirty="0" smtClean="0"/>
              <a:t>3) La </a:t>
            </a:r>
            <a:r>
              <a:rPr lang="en-US" sz="1400" dirty="0" err="1" smtClean="0"/>
              <a:t>adopcion</a:t>
            </a:r>
            <a:r>
              <a:rPr lang="en-US" sz="1400" dirty="0" smtClean="0"/>
              <a:t> </a:t>
            </a:r>
            <a:r>
              <a:rPr lang="en-US" sz="1400" dirty="0" err="1" smtClean="0"/>
              <a:t>es</a:t>
            </a:r>
            <a:r>
              <a:rPr lang="en-US" sz="1400" dirty="0" smtClean="0"/>
              <a:t> </a:t>
            </a:r>
            <a:r>
              <a:rPr lang="en-US" sz="1400" dirty="0" err="1" smtClean="0"/>
              <a:t>una</a:t>
            </a:r>
            <a:r>
              <a:rPr lang="en-US" sz="1400" dirty="0" smtClean="0"/>
              <a:t> alternative viable al </a:t>
            </a:r>
            <a:r>
              <a:rPr lang="en-US" sz="1400" dirty="0" err="1" smtClean="0"/>
              <a:t>aborto</a:t>
            </a:r>
            <a:r>
              <a:rPr lang="en-US" sz="1400" dirty="0" smtClean="0"/>
              <a:t> y </a:t>
            </a:r>
            <a:r>
              <a:rPr lang="en-US" sz="1400" dirty="0" err="1" smtClean="0"/>
              <a:t>logra</a:t>
            </a:r>
            <a:r>
              <a:rPr lang="en-US" sz="1400" dirty="0" smtClean="0"/>
              <a:t> el </a:t>
            </a:r>
            <a:r>
              <a:rPr lang="en-US" sz="1400" dirty="0" err="1" smtClean="0"/>
              <a:t>mismo</a:t>
            </a:r>
            <a:r>
              <a:rPr lang="en-US" sz="1400" dirty="0" smtClean="0"/>
              <a:t> </a:t>
            </a:r>
            <a:r>
              <a:rPr lang="en-US" sz="1400" dirty="0" err="1" smtClean="0"/>
              <a:t>resultado</a:t>
            </a:r>
            <a:r>
              <a:rPr lang="en-US" sz="1400" dirty="0" smtClean="0"/>
              <a:t>. Como hay </a:t>
            </a:r>
            <a:r>
              <a:rPr lang="en-US" sz="1400" dirty="0"/>
              <a:t>1.5 </a:t>
            </a:r>
            <a:r>
              <a:rPr lang="en-US" sz="1400" dirty="0" err="1" smtClean="0"/>
              <a:t>milliones</a:t>
            </a:r>
            <a:r>
              <a:rPr lang="en-US" sz="1400" dirty="0" smtClean="0"/>
              <a:t> de </a:t>
            </a:r>
            <a:r>
              <a:rPr lang="en-US" sz="1400" dirty="0" err="1" smtClean="0"/>
              <a:t>familias</a:t>
            </a:r>
            <a:r>
              <a:rPr lang="en-US" sz="1400" dirty="0" smtClean="0"/>
              <a:t> </a:t>
            </a:r>
            <a:r>
              <a:rPr lang="en-US" sz="1400" dirty="0" err="1" smtClean="0"/>
              <a:t>Americanas</a:t>
            </a:r>
            <a:r>
              <a:rPr lang="en-US" sz="1400" dirty="0" smtClean="0"/>
              <a:t> </a:t>
            </a:r>
            <a:r>
              <a:rPr lang="en-US" sz="1400" dirty="0" err="1" smtClean="0"/>
              <a:t>que</a:t>
            </a:r>
            <a:r>
              <a:rPr lang="en-US" sz="1400" dirty="0" smtClean="0"/>
              <a:t> </a:t>
            </a:r>
            <a:r>
              <a:rPr lang="en-US" sz="1400" dirty="0" err="1" smtClean="0"/>
              <a:t>quieren</a:t>
            </a:r>
            <a:r>
              <a:rPr lang="en-US" sz="1400" dirty="0" smtClean="0"/>
              <a:t> </a:t>
            </a:r>
            <a:r>
              <a:rPr lang="en-US" sz="1400" dirty="0" err="1" smtClean="0"/>
              <a:t>adoptar</a:t>
            </a:r>
            <a:r>
              <a:rPr lang="en-US" sz="1400" dirty="0" smtClean="0"/>
              <a:t> a un </a:t>
            </a:r>
            <a:r>
              <a:rPr lang="en-US" sz="1400" dirty="0" err="1" smtClean="0"/>
              <a:t>niño</a:t>
            </a:r>
            <a:r>
              <a:rPr lang="en-US" sz="1400" dirty="0" smtClean="0"/>
              <a:t>, no </a:t>
            </a:r>
            <a:r>
              <a:rPr lang="en-US" sz="1400" dirty="0" err="1" smtClean="0"/>
              <a:t>existe</a:t>
            </a:r>
            <a:r>
              <a:rPr lang="en-US" sz="1400" dirty="0" smtClean="0"/>
              <a:t> </a:t>
            </a:r>
            <a:r>
              <a:rPr lang="en-US" sz="1400" dirty="0" err="1" smtClean="0"/>
              <a:t>algo</a:t>
            </a:r>
            <a:r>
              <a:rPr lang="en-US" sz="1400" dirty="0" smtClean="0"/>
              <a:t> </a:t>
            </a:r>
            <a:r>
              <a:rPr lang="en-US" sz="1400" dirty="0" err="1" smtClean="0"/>
              <a:t>como</a:t>
            </a:r>
            <a:r>
              <a:rPr lang="en-US" sz="1400" dirty="0" smtClean="0"/>
              <a:t> un </a:t>
            </a:r>
            <a:r>
              <a:rPr lang="en-US" sz="1400" dirty="0" err="1" smtClean="0"/>
              <a:t>niño</a:t>
            </a:r>
            <a:r>
              <a:rPr lang="en-US" sz="1400" dirty="0" smtClean="0"/>
              <a:t> no </a:t>
            </a:r>
            <a:r>
              <a:rPr lang="en-US" sz="1400" dirty="0" err="1" smtClean="0"/>
              <a:t>querido</a:t>
            </a:r>
            <a:r>
              <a:rPr lang="en-US" sz="1400" dirty="0" smtClean="0"/>
              <a:t>.</a:t>
            </a:r>
          </a:p>
          <a:p>
            <a:endParaRPr lang="en-US" sz="1400" dirty="0"/>
          </a:p>
          <a:p>
            <a:r>
              <a:rPr lang="en-US" sz="1400" dirty="0" smtClean="0"/>
              <a:t>4) Un </a:t>
            </a:r>
            <a:r>
              <a:rPr lang="en-US" sz="1400" dirty="0" err="1" smtClean="0"/>
              <a:t>aborto</a:t>
            </a:r>
            <a:r>
              <a:rPr lang="en-US" sz="1400" dirty="0" smtClean="0"/>
              <a:t> </a:t>
            </a:r>
            <a:r>
              <a:rPr lang="en-US" sz="1400" dirty="0" err="1" smtClean="0"/>
              <a:t>puede</a:t>
            </a:r>
            <a:r>
              <a:rPr lang="en-US" sz="1400" dirty="0" smtClean="0"/>
              <a:t> </a:t>
            </a:r>
            <a:r>
              <a:rPr lang="en-US" sz="1400" dirty="0" err="1" smtClean="0"/>
              <a:t>resultar</a:t>
            </a:r>
            <a:r>
              <a:rPr lang="en-US" sz="1400" dirty="0" smtClean="0"/>
              <a:t> </a:t>
            </a:r>
            <a:r>
              <a:rPr lang="en-US" sz="1400" dirty="0" err="1" smtClean="0"/>
              <a:t>en</a:t>
            </a:r>
            <a:r>
              <a:rPr lang="en-US" sz="1400" dirty="0" smtClean="0"/>
              <a:t> </a:t>
            </a:r>
            <a:r>
              <a:rPr lang="en-US" sz="1400" dirty="0" err="1" smtClean="0"/>
              <a:t>complicaciones</a:t>
            </a:r>
            <a:r>
              <a:rPr lang="en-US" sz="1400" dirty="0" smtClean="0"/>
              <a:t> </a:t>
            </a:r>
            <a:r>
              <a:rPr lang="en-US" sz="1400" dirty="0" err="1" smtClean="0"/>
              <a:t>medicas</a:t>
            </a:r>
            <a:r>
              <a:rPr lang="en-US" sz="1400" dirty="0" smtClean="0"/>
              <a:t> mas </a:t>
            </a:r>
            <a:r>
              <a:rPr lang="en-US" sz="1400" dirty="0" err="1" smtClean="0"/>
              <a:t>tarde</a:t>
            </a:r>
            <a:r>
              <a:rPr lang="en-US" sz="1400" dirty="0" smtClean="0"/>
              <a:t>; el </a:t>
            </a:r>
            <a:r>
              <a:rPr lang="en-US" sz="1400" dirty="0" err="1" smtClean="0"/>
              <a:t>riesgo</a:t>
            </a:r>
            <a:r>
              <a:rPr lang="en-US" sz="1400" dirty="0" smtClean="0"/>
              <a:t> de </a:t>
            </a:r>
            <a:r>
              <a:rPr lang="en-US" sz="1400" dirty="0" err="1" smtClean="0"/>
              <a:t>embarazos</a:t>
            </a:r>
            <a:r>
              <a:rPr lang="en-US" sz="1400" dirty="0" smtClean="0"/>
              <a:t> </a:t>
            </a:r>
            <a:r>
              <a:rPr lang="en-US" sz="1400" dirty="0" err="1" smtClean="0"/>
              <a:t>ectopicos</a:t>
            </a:r>
            <a:r>
              <a:rPr lang="en-US" sz="1400" dirty="0" smtClean="0"/>
              <a:t> </a:t>
            </a:r>
            <a:r>
              <a:rPr lang="en-US" sz="1400" dirty="0" err="1" smtClean="0"/>
              <a:t>dobles</a:t>
            </a:r>
            <a:r>
              <a:rPr lang="en-US" sz="1400" dirty="0" smtClean="0"/>
              <a:t>, y la </a:t>
            </a:r>
            <a:r>
              <a:rPr lang="en-US" sz="1400" dirty="0" err="1" smtClean="0"/>
              <a:t>probabilidad</a:t>
            </a:r>
            <a:r>
              <a:rPr lang="en-US" sz="1400" dirty="0" smtClean="0"/>
              <a:t> de un </a:t>
            </a:r>
            <a:r>
              <a:rPr lang="en-US" sz="1400" dirty="0" err="1" smtClean="0"/>
              <a:t>aborto</a:t>
            </a:r>
            <a:r>
              <a:rPr lang="en-US" sz="1400" dirty="0" smtClean="0"/>
              <a:t> </a:t>
            </a:r>
            <a:r>
              <a:rPr lang="en-US" sz="1400" dirty="0" err="1" smtClean="0"/>
              <a:t>espontaneo</a:t>
            </a:r>
            <a:r>
              <a:rPr lang="en-US" sz="1400" dirty="0" smtClean="0"/>
              <a:t> </a:t>
            </a:r>
            <a:r>
              <a:rPr lang="en-US" sz="1400" dirty="0" smtClean="0"/>
              <a:t>y </a:t>
            </a:r>
            <a:r>
              <a:rPr lang="en-US" sz="1400" dirty="0" smtClean="0"/>
              <a:t>de </a:t>
            </a:r>
            <a:r>
              <a:rPr lang="en-US" sz="1400" dirty="0" err="1" smtClean="0"/>
              <a:t>enfermedades</a:t>
            </a:r>
            <a:r>
              <a:rPr lang="en-US" sz="1400" dirty="0" smtClean="0"/>
              <a:t> </a:t>
            </a:r>
            <a:r>
              <a:rPr lang="en-US" sz="1400" dirty="0" err="1" smtClean="0"/>
              <a:t>inflamatorias</a:t>
            </a:r>
            <a:r>
              <a:rPr lang="en-US" sz="1400" dirty="0" smtClean="0"/>
              <a:t> de la pelvis </a:t>
            </a:r>
            <a:r>
              <a:rPr lang="en-US" sz="1400" dirty="0" err="1" smtClean="0"/>
              <a:t>tambien</a:t>
            </a:r>
            <a:r>
              <a:rPr lang="en-US" sz="1400" dirty="0" smtClean="0"/>
              <a:t> </a:t>
            </a:r>
            <a:r>
              <a:rPr lang="en-US" sz="1400" dirty="0" err="1" smtClean="0"/>
              <a:t>aumentan</a:t>
            </a:r>
            <a:r>
              <a:rPr lang="en-US" sz="1400" dirty="0" smtClean="0"/>
              <a:t>.</a:t>
            </a:r>
          </a:p>
          <a:p>
            <a:endParaRPr lang="en-US" sz="1400" dirty="0"/>
          </a:p>
          <a:p>
            <a:r>
              <a:rPr lang="en-US" sz="1400" dirty="0" smtClean="0"/>
              <a:t>5) </a:t>
            </a:r>
            <a:r>
              <a:rPr lang="en-US" sz="1400" dirty="0" err="1" smtClean="0"/>
              <a:t>En</a:t>
            </a:r>
            <a:r>
              <a:rPr lang="en-US" sz="1400" dirty="0" smtClean="0"/>
              <a:t> </a:t>
            </a:r>
            <a:r>
              <a:rPr lang="en-US" sz="1400" dirty="0" err="1" smtClean="0"/>
              <a:t>casos</a:t>
            </a:r>
            <a:r>
              <a:rPr lang="en-US" sz="1400" dirty="0" smtClean="0"/>
              <a:t> de </a:t>
            </a:r>
            <a:r>
              <a:rPr lang="en-US" sz="1400" dirty="0" err="1" smtClean="0"/>
              <a:t>violacion</a:t>
            </a:r>
            <a:r>
              <a:rPr lang="en-US" sz="1400" dirty="0" smtClean="0"/>
              <a:t> e </a:t>
            </a:r>
            <a:r>
              <a:rPr lang="en-US" sz="1400" dirty="0" err="1" smtClean="0"/>
              <a:t>incesto</a:t>
            </a:r>
            <a:r>
              <a:rPr lang="en-US" sz="1400" dirty="0" smtClean="0"/>
              <a:t>, </a:t>
            </a:r>
            <a:r>
              <a:rPr lang="en-US" sz="1400" dirty="0" err="1" smtClean="0"/>
              <a:t>adecuado</a:t>
            </a:r>
            <a:r>
              <a:rPr lang="en-US" sz="1400" dirty="0" smtClean="0"/>
              <a:t> </a:t>
            </a:r>
            <a:r>
              <a:rPr lang="en-US" sz="1400" dirty="0" err="1" smtClean="0"/>
              <a:t>cuidado</a:t>
            </a:r>
            <a:r>
              <a:rPr lang="en-US" sz="1400" dirty="0" smtClean="0"/>
              <a:t> medico </a:t>
            </a:r>
            <a:r>
              <a:rPr lang="en-US" sz="1400" dirty="0" err="1" smtClean="0"/>
              <a:t>puede</a:t>
            </a:r>
            <a:r>
              <a:rPr lang="en-US" sz="1400" dirty="0" smtClean="0"/>
              <a:t> </a:t>
            </a:r>
            <a:r>
              <a:rPr lang="en-US" sz="1400" dirty="0" err="1" smtClean="0"/>
              <a:t>hacer</a:t>
            </a:r>
            <a:r>
              <a:rPr lang="en-US" sz="1400" dirty="0" smtClean="0"/>
              <a:t> </a:t>
            </a:r>
            <a:r>
              <a:rPr lang="en-US" sz="1400" dirty="0" err="1" smtClean="0"/>
              <a:t>que</a:t>
            </a:r>
            <a:r>
              <a:rPr lang="en-US" sz="1400" dirty="0" smtClean="0"/>
              <a:t> la </a:t>
            </a:r>
            <a:r>
              <a:rPr lang="en-US" sz="1400" dirty="0" err="1" smtClean="0"/>
              <a:t>mujer</a:t>
            </a:r>
            <a:r>
              <a:rPr lang="en-US" sz="1400" dirty="0" smtClean="0"/>
              <a:t> no </a:t>
            </a:r>
            <a:r>
              <a:rPr lang="en-US" sz="1400" dirty="0" err="1" smtClean="0"/>
              <a:t>quede</a:t>
            </a:r>
            <a:r>
              <a:rPr lang="en-US" sz="1400" dirty="0" smtClean="0"/>
              <a:t> </a:t>
            </a:r>
            <a:r>
              <a:rPr lang="en-US" sz="1400" dirty="0" err="1" smtClean="0"/>
              <a:t>embarazada</a:t>
            </a:r>
            <a:r>
              <a:rPr lang="en-US" sz="1400" dirty="0" smtClean="0"/>
              <a:t>. El </a:t>
            </a:r>
            <a:r>
              <a:rPr lang="en-US" sz="1400" dirty="0" err="1" smtClean="0"/>
              <a:t>aborto</a:t>
            </a:r>
            <a:r>
              <a:rPr lang="en-US" sz="1400" dirty="0" smtClean="0"/>
              <a:t> </a:t>
            </a:r>
            <a:r>
              <a:rPr lang="en-US" sz="1400" dirty="0" err="1" smtClean="0"/>
              <a:t>castiga</a:t>
            </a:r>
            <a:r>
              <a:rPr lang="en-US" sz="1400" dirty="0" smtClean="0"/>
              <a:t> un </a:t>
            </a:r>
            <a:r>
              <a:rPr lang="en-US" sz="1400" dirty="0" err="1" smtClean="0"/>
              <a:t>niño</a:t>
            </a:r>
            <a:r>
              <a:rPr lang="en-US" sz="1400" dirty="0" smtClean="0"/>
              <a:t> no </a:t>
            </a:r>
            <a:r>
              <a:rPr lang="en-US" sz="1400" dirty="0" err="1" smtClean="0"/>
              <a:t>nacido</a:t>
            </a:r>
            <a:r>
              <a:rPr lang="en-US" sz="1400" dirty="0" smtClean="0"/>
              <a:t> </a:t>
            </a:r>
            <a:r>
              <a:rPr lang="en-US" sz="1400" dirty="0" err="1" smtClean="0"/>
              <a:t>que</a:t>
            </a:r>
            <a:r>
              <a:rPr lang="en-US" sz="1400" dirty="0" smtClean="0"/>
              <a:t> no </a:t>
            </a:r>
            <a:r>
              <a:rPr lang="en-US" sz="1400" dirty="0" err="1" smtClean="0"/>
              <a:t>ocmetio</a:t>
            </a:r>
            <a:r>
              <a:rPr lang="en-US" sz="1400" dirty="0" smtClean="0"/>
              <a:t>’ </a:t>
            </a:r>
            <a:r>
              <a:rPr lang="en-US" sz="1400" dirty="0" err="1" smtClean="0"/>
              <a:t>ningun</a:t>
            </a:r>
            <a:r>
              <a:rPr lang="en-US" sz="1400" dirty="0" smtClean="0"/>
              <a:t> </a:t>
            </a:r>
            <a:r>
              <a:rPr lang="en-US" sz="1400" dirty="0" err="1" smtClean="0"/>
              <a:t>crimen</a:t>
            </a:r>
            <a:r>
              <a:rPr lang="en-US" sz="1400" dirty="0" smtClean="0"/>
              <a:t>; al </a:t>
            </a:r>
            <a:r>
              <a:rPr lang="en-US" sz="1400" dirty="0" err="1" smtClean="0"/>
              <a:t>contrario</a:t>
            </a:r>
            <a:r>
              <a:rPr lang="en-US" sz="1400" dirty="0" smtClean="0"/>
              <a:t>, el </a:t>
            </a:r>
            <a:r>
              <a:rPr lang="en-US" sz="1400" dirty="0" err="1" smtClean="0"/>
              <a:t>perpetrador</a:t>
            </a:r>
            <a:r>
              <a:rPr lang="en-US" sz="1400" dirty="0" smtClean="0"/>
              <a:t> </a:t>
            </a:r>
            <a:r>
              <a:rPr lang="en-US" sz="1400" dirty="0" err="1" smtClean="0"/>
              <a:t>es</a:t>
            </a:r>
            <a:r>
              <a:rPr lang="en-US" sz="1400" dirty="0" smtClean="0"/>
              <a:t> el </a:t>
            </a:r>
            <a:r>
              <a:rPr lang="en-US" sz="1400" dirty="0" err="1" smtClean="0"/>
              <a:t>que</a:t>
            </a:r>
            <a:r>
              <a:rPr lang="en-US" sz="1400" dirty="0" smtClean="0"/>
              <a:t> </a:t>
            </a:r>
            <a:r>
              <a:rPr lang="en-US" sz="1400" dirty="0" err="1" smtClean="0"/>
              <a:t>debieria</a:t>
            </a:r>
            <a:r>
              <a:rPr lang="en-US" sz="1400" dirty="0" smtClean="0"/>
              <a:t> de </a:t>
            </a:r>
            <a:r>
              <a:rPr lang="en-US" sz="1400" dirty="0" err="1" smtClean="0"/>
              <a:t>ser</a:t>
            </a:r>
            <a:r>
              <a:rPr lang="en-US" sz="1400" dirty="0" smtClean="0"/>
              <a:t> </a:t>
            </a:r>
            <a:r>
              <a:rPr lang="en-US" sz="1400" dirty="0" err="1" smtClean="0"/>
              <a:t>castigado</a:t>
            </a:r>
            <a:r>
              <a:rPr lang="en-US" sz="1400" dirty="0" smtClean="0"/>
              <a:t>.</a:t>
            </a:r>
          </a:p>
          <a:p>
            <a:endParaRPr lang="en-US" sz="1400" dirty="0"/>
          </a:p>
          <a:p>
            <a:r>
              <a:rPr lang="en-US" sz="1400" dirty="0" smtClean="0"/>
              <a:t>6) El </a:t>
            </a:r>
            <a:r>
              <a:rPr lang="en-US" sz="1400" dirty="0" err="1" smtClean="0"/>
              <a:t>aborto</a:t>
            </a:r>
            <a:r>
              <a:rPr lang="en-US" sz="1400" dirty="0" smtClean="0"/>
              <a:t> no </a:t>
            </a:r>
            <a:r>
              <a:rPr lang="en-US" sz="1400" dirty="0" err="1" smtClean="0"/>
              <a:t>deberia</a:t>
            </a:r>
            <a:r>
              <a:rPr lang="en-US" sz="1400" dirty="0" smtClean="0"/>
              <a:t> de </a:t>
            </a:r>
            <a:r>
              <a:rPr lang="en-US" sz="1400" dirty="0" err="1" smtClean="0"/>
              <a:t>ser</a:t>
            </a:r>
            <a:r>
              <a:rPr lang="en-US" sz="1400" dirty="0" smtClean="0"/>
              <a:t> </a:t>
            </a:r>
            <a:r>
              <a:rPr lang="en-US" sz="1400" dirty="0" err="1" smtClean="0"/>
              <a:t>usado</a:t>
            </a:r>
            <a:r>
              <a:rPr lang="en-US" sz="1400" dirty="0" smtClean="0"/>
              <a:t> </a:t>
            </a:r>
            <a:r>
              <a:rPr lang="en-US" sz="1400" dirty="0" err="1" smtClean="0"/>
              <a:t>como</a:t>
            </a:r>
            <a:r>
              <a:rPr lang="en-US" sz="1400" dirty="0" smtClean="0"/>
              <a:t> forma de </a:t>
            </a:r>
            <a:r>
              <a:rPr lang="en-US" sz="1400" dirty="0" err="1" smtClean="0"/>
              <a:t>contracepcion</a:t>
            </a:r>
            <a:r>
              <a:rPr lang="en-US" sz="1400" dirty="0" smtClean="0"/>
              <a:t>.</a:t>
            </a:r>
          </a:p>
          <a:p>
            <a:endParaRPr lang="en-US" sz="1400" dirty="0"/>
          </a:p>
          <a:p>
            <a:r>
              <a:rPr lang="en-US" sz="1400" dirty="0" smtClean="0"/>
              <a:t>7) Para </a:t>
            </a:r>
            <a:r>
              <a:rPr lang="en-US" sz="1400" dirty="0" err="1" smtClean="0"/>
              <a:t>las</a:t>
            </a:r>
            <a:r>
              <a:rPr lang="en-US" sz="1400" dirty="0" smtClean="0"/>
              <a:t> </a:t>
            </a:r>
            <a:r>
              <a:rPr lang="en-US" sz="1400" dirty="0" err="1" smtClean="0"/>
              <a:t>mujeres</a:t>
            </a:r>
            <a:r>
              <a:rPr lang="en-US" sz="1400" dirty="0" smtClean="0"/>
              <a:t> </a:t>
            </a:r>
            <a:r>
              <a:rPr lang="en-US" sz="1400" dirty="0" err="1" smtClean="0"/>
              <a:t>que</a:t>
            </a:r>
            <a:r>
              <a:rPr lang="en-US" sz="1400" dirty="0" smtClean="0"/>
              <a:t> </a:t>
            </a:r>
            <a:r>
              <a:rPr lang="en-US" sz="1400" dirty="0" err="1" smtClean="0"/>
              <a:t>reclaman</a:t>
            </a:r>
            <a:r>
              <a:rPr lang="en-US" sz="1400" dirty="0" smtClean="0"/>
              <a:t> el control </a:t>
            </a:r>
            <a:r>
              <a:rPr lang="en-US" sz="1400" dirty="0" err="1" smtClean="0"/>
              <a:t>completo</a:t>
            </a:r>
            <a:r>
              <a:rPr lang="en-US" sz="1400" dirty="0" smtClean="0"/>
              <a:t> de </a:t>
            </a:r>
            <a:r>
              <a:rPr lang="en-US" sz="1400" dirty="0" err="1" smtClean="0"/>
              <a:t>su</a:t>
            </a:r>
            <a:r>
              <a:rPr lang="en-US" sz="1400" dirty="0" smtClean="0"/>
              <a:t> </a:t>
            </a:r>
            <a:r>
              <a:rPr lang="en-US" sz="1400" dirty="0" err="1" smtClean="0"/>
              <a:t>cuerpo</a:t>
            </a:r>
            <a:r>
              <a:rPr lang="en-US" sz="1400" dirty="0" smtClean="0"/>
              <a:t>, el control </a:t>
            </a:r>
            <a:r>
              <a:rPr lang="en-US" sz="1400" dirty="0" err="1" smtClean="0"/>
              <a:t>deberia</a:t>
            </a:r>
            <a:r>
              <a:rPr lang="en-US" sz="1400" dirty="0" smtClean="0"/>
              <a:t> </a:t>
            </a:r>
            <a:r>
              <a:rPr lang="en-US" sz="1400" dirty="0" err="1" smtClean="0"/>
              <a:t>incluir</a:t>
            </a:r>
            <a:r>
              <a:rPr lang="en-US" sz="1400" dirty="0" smtClean="0"/>
              <a:t> </a:t>
            </a:r>
            <a:r>
              <a:rPr lang="en-US" sz="1400" dirty="0" err="1" smtClean="0"/>
              <a:t>impedir</a:t>
            </a:r>
            <a:r>
              <a:rPr lang="en-US" sz="1400" dirty="0" smtClean="0"/>
              <a:t> el </a:t>
            </a:r>
            <a:r>
              <a:rPr lang="en-US" sz="1400" dirty="0" err="1" smtClean="0"/>
              <a:t>riesgo</a:t>
            </a:r>
            <a:r>
              <a:rPr lang="en-US" sz="1400" dirty="0" smtClean="0"/>
              <a:t> de </a:t>
            </a:r>
            <a:r>
              <a:rPr lang="en-US" sz="1400" dirty="0" err="1" smtClean="0"/>
              <a:t>embarazo</a:t>
            </a:r>
            <a:r>
              <a:rPr lang="en-US" sz="1400" dirty="0" smtClean="0"/>
              <a:t> no </a:t>
            </a:r>
            <a:r>
              <a:rPr lang="en-US" sz="1400" dirty="0" err="1" smtClean="0"/>
              <a:t>deseado</a:t>
            </a:r>
            <a:r>
              <a:rPr lang="en-US" sz="1400" dirty="0" smtClean="0"/>
              <a:t> a </a:t>
            </a:r>
            <a:r>
              <a:rPr lang="en-US" sz="1400" dirty="0" err="1" smtClean="0"/>
              <a:t>traves</a:t>
            </a:r>
            <a:r>
              <a:rPr lang="en-US" sz="1400" dirty="0" smtClean="0"/>
              <a:t> el </a:t>
            </a:r>
            <a:r>
              <a:rPr lang="en-US" sz="1400" dirty="0" err="1" smtClean="0"/>
              <a:t>uso</a:t>
            </a:r>
            <a:r>
              <a:rPr lang="en-US" sz="1400" dirty="0" smtClean="0"/>
              <a:t> </a:t>
            </a:r>
            <a:r>
              <a:rPr lang="en-US" sz="1400" dirty="0" err="1" smtClean="0"/>
              <a:t>responsable</a:t>
            </a:r>
            <a:r>
              <a:rPr lang="en-US" sz="1400" dirty="0" smtClean="0"/>
              <a:t> de la </a:t>
            </a:r>
            <a:r>
              <a:rPr lang="en-US" sz="1400" dirty="0" err="1" smtClean="0"/>
              <a:t>contracepcion</a:t>
            </a:r>
            <a:r>
              <a:rPr lang="en-US" sz="1400" dirty="0" smtClean="0"/>
              <a:t> o, </a:t>
            </a:r>
            <a:r>
              <a:rPr lang="en-US" sz="1400" dirty="0" err="1" smtClean="0"/>
              <a:t>si</a:t>
            </a:r>
            <a:r>
              <a:rPr lang="en-US" sz="1400" dirty="0" smtClean="0"/>
              <a:t> no </a:t>
            </a:r>
            <a:r>
              <a:rPr lang="en-US" sz="1400" dirty="0" err="1" smtClean="0"/>
              <a:t>fuera</a:t>
            </a:r>
            <a:r>
              <a:rPr lang="en-US" sz="1400" dirty="0" smtClean="0"/>
              <a:t> </a:t>
            </a:r>
            <a:r>
              <a:rPr lang="en-US" sz="1400" dirty="0" err="1" smtClean="0"/>
              <a:t>posible</a:t>
            </a:r>
            <a:r>
              <a:rPr lang="en-US" sz="1400" dirty="0" smtClean="0"/>
              <a:t>, a </a:t>
            </a:r>
            <a:r>
              <a:rPr lang="en-US" sz="1400" dirty="0" err="1" smtClean="0"/>
              <a:t>traves</a:t>
            </a:r>
            <a:r>
              <a:rPr lang="en-US" sz="1400" dirty="0" smtClean="0"/>
              <a:t> de la </a:t>
            </a:r>
            <a:r>
              <a:rPr lang="en-US" sz="1400" dirty="0" err="1" smtClean="0"/>
              <a:t>abstinencia</a:t>
            </a:r>
            <a:r>
              <a:rPr lang="en-US" sz="1400" dirty="0" smtClean="0"/>
              <a:t>.</a:t>
            </a:r>
          </a:p>
          <a:p>
            <a:endParaRPr lang="en-US" sz="1400" dirty="0"/>
          </a:p>
          <a:p>
            <a:r>
              <a:rPr lang="en-US" sz="1400" dirty="0" smtClean="0"/>
              <a:t>8) </a:t>
            </a:r>
            <a:r>
              <a:rPr lang="en-US" sz="1400" dirty="0" err="1" smtClean="0"/>
              <a:t>Muchos</a:t>
            </a:r>
            <a:r>
              <a:rPr lang="en-US" sz="1400" dirty="0" smtClean="0"/>
              <a:t> </a:t>
            </a:r>
            <a:r>
              <a:rPr lang="en-US" sz="1400" dirty="0" err="1" smtClean="0"/>
              <a:t>ciudadanos</a:t>
            </a:r>
            <a:r>
              <a:rPr lang="en-US" sz="1400" dirty="0" smtClean="0"/>
              <a:t> </a:t>
            </a:r>
            <a:r>
              <a:rPr lang="en-US" sz="1400" dirty="0" err="1" smtClean="0"/>
              <a:t>que</a:t>
            </a:r>
            <a:r>
              <a:rPr lang="en-US" sz="1400" dirty="0" smtClean="0"/>
              <a:t> pagan </a:t>
            </a:r>
            <a:r>
              <a:rPr lang="en-US" sz="1400" dirty="0" err="1" smtClean="0"/>
              <a:t>impuestos</a:t>
            </a:r>
            <a:r>
              <a:rPr lang="en-US" sz="1400" dirty="0" smtClean="0"/>
              <a:t> se </a:t>
            </a:r>
            <a:r>
              <a:rPr lang="en-US" sz="1400" dirty="0" err="1" smtClean="0"/>
              <a:t>oponen</a:t>
            </a:r>
            <a:r>
              <a:rPr lang="en-US" sz="1400" dirty="0" smtClean="0"/>
              <a:t> al </a:t>
            </a:r>
            <a:r>
              <a:rPr lang="en-US" sz="1400" dirty="0" err="1" smtClean="0"/>
              <a:t>aborto</a:t>
            </a:r>
            <a:r>
              <a:rPr lang="en-US" sz="1400" dirty="0" smtClean="0"/>
              <a:t>, </a:t>
            </a:r>
            <a:r>
              <a:rPr lang="en-US" sz="1400" dirty="0" err="1" smtClean="0"/>
              <a:t>por</a:t>
            </a:r>
            <a:r>
              <a:rPr lang="en-US" sz="1400" dirty="0" smtClean="0"/>
              <a:t> lo </a:t>
            </a:r>
            <a:r>
              <a:rPr lang="en-US" sz="1400" dirty="0" err="1" smtClean="0"/>
              <a:t>tanto</a:t>
            </a:r>
            <a:r>
              <a:rPr lang="en-US" sz="1400" dirty="0" smtClean="0"/>
              <a:t> </a:t>
            </a:r>
            <a:r>
              <a:rPr lang="en-US" sz="1400" dirty="0" err="1" smtClean="0"/>
              <a:t>es</a:t>
            </a:r>
            <a:r>
              <a:rPr lang="en-US" sz="1400" dirty="0" smtClean="0"/>
              <a:t> </a:t>
            </a:r>
            <a:r>
              <a:rPr lang="en-US" sz="1400" dirty="0" err="1" smtClean="0"/>
              <a:t>moralmente</a:t>
            </a:r>
            <a:r>
              <a:rPr lang="en-US" sz="1400" dirty="0" smtClean="0"/>
              <a:t> </a:t>
            </a:r>
            <a:r>
              <a:rPr lang="en-US" sz="1400" dirty="0" err="1" smtClean="0"/>
              <a:t>incorrecto</a:t>
            </a:r>
            <a:r>
              <a:rPr lang="en-US" sz="1400" dirty="0" smtClean="0"/>
              <a:t> </a:t>
            </a:r>
            <a:r>
              <a:rPr lang="en-US" sz="1400" dirty="0" err="1" smtClean="0"/>
              <a:t>usar</a:t>
            </a:r>
            <a:r>
              <a:rPr lang="en-US" sz="1400" dirty="0" smtClean="0"/>
              <a:t> </a:t>
            </a:r>
            <a:r>
              <a:rPr lang="en-US" sz="1400" dirty="0" err="1" smtClean="0"/>
              <a:t>dinero</a:t>
            </a:r>
            <a:r>
              <a:rPr lang="en-US" sz="1400" dirty="0" smtClean="0"/>
              <a:t> del </a:t>
            </a:r>
            <a:r>
              <a:rPr lang="en-US" sz="1400" dirty="0" err="1" smtClean="0"/>
              <a:t>contribuyente</a:t>
            </a:r>
            <a:r>
              <a:rPr lang="en-US" sz="1400" dirty="0" smtClean="0"/>
              <a:t> para </a:t>
            </a:r>
            <a:r>
              <a:rPr lang="en-US" sz="1400" dirty="0" err="1" smtClean="0"/>
              <a:t>pagar</a:t>
            </a:r>
            <a:r>
              <a:rPr lang="en-US" sz="1400" dirty="0" smtClean="0"/>
              <a:t> los </a:t>
            </a:r>
            <a:r>
              <a:rPr lang="en-US" sz="1400" dirty="0" err="1" smtClean="0"/>
              <a:t>abortos</a:t>
            </a:r>
            <a:r>
              <a:rPr lang="en-US" sz="1400" dirty="0" smtClean="0"/>
              <a:t>.</a:t>
            </a:r>
          </a:p>
          <a:p>
            <a:endParaRPr lang="en-US" sz="1400" dirty="0"/>
          </a:p>
          <a:p>
            <a:r>
              <a:rPr lang="en-US" sz="1400" dirty="0" smtClean="0"/>
              <a:t>9) Los </a:t>
            </a:r>
            <a:r>
              <a:rPr lang="en-US" sz="1400" dirty="0" err="1" smtClean="0"/>
              <a:t>que</a:t>
            </a:r>
            <a:r>
              <a:rPr lang="en-US" sz="1400" dirty="0" smtClean="0"/>
              <a:t> </a:t>
            </a:r>
            <a:r>
              <a:rPr lang="en-US" sz="1400" dirty="0" err="1" smtClean="0"/>
              <a:t>escojen</a:t>
            </a:r>
            <a:r>
              <a:rPr lang="en-US" sz="1400" dirty="0" smtClean="0"/>
              <a:t> los </a:t>
            </a:r>
            <a:r>
              <a:rPr lang="en-US" sz="1400" dirty="0" err="1" smtClean="0"/>
              <a:t>abortos</a:t>
            </a:r>
            <a:r>
              <a:rPr lang="en-US" sz="1400" dirty="0" smtClean="0"/>
              <a:t> son a menudo </a:t>
            </a:r>
            <a:r>
              <a:rPr lang="en-US" sz="1400" dirty="0" err="1" smtClean="0"/>
              <a:t>menores</a:t>
            </a:r>
            <a:r>
              <a:rPr lang="en-US" sz="1400" dirty="0" smtClean="0"/>
              <a:t> de </a:t>
            </a:r>
            <a:r>
              <a:rPr lang="en-US" sz="1400" dirty="0" err="1" smtClean="0"/>
              <a:t>edad</a:t>
            </a:r>
            <a:r>
              <a:rPr lang="en-US" sz="1400" dirty="0" smtClean="0"/>
              <a:t>, o </a:t>
            </a:r>
            <a:r>
              <a:rPr lang="en-US" sz="1400" dirty="0" err="1" smtClean="0"/>
              <a:t>jovenes</a:t>
            </a:r>
            <a:r>
              <a:rPr lang="en-US" sz="1400" dirty="0" smtClean="0"/>
              <a:t> </a:t>
            </a:r>
            <a:r>
              <a:rPr lang="en-US" sz="1400" dirty="0" err="1" smtClean="0"/>
              <a:t>mujeres</a:t>
            </a:r>
            <a:r>
              <a:rPr lang="en-US" sz="1400" dirty="0" smtClean="0"/>
              <a:t> con </a:t>
            </a:r>
            <a:r>
              <a:rPr lang="en-US" sz="1400" dirty="0" err="1" smtClean="0"/>
              <a:t>experiencia</a:t>
            </a:r>
            <a:r>
              <a:rPr lang="en-US" sz="1400" dirty="0" smtClean="0"/>
              <a:t> de </a:t>
            </a:r>
            <a:r>
              <a:rPr lang="en-US" sz="1400" dirty="0" err="1" smtClean="0"/>
              <a:t>vida</a:t>
            </a:r>
            <a:r>
              <a:rPr lang="en-US" sz="1400" dirty="0" smtClean="0"/>
              <a:t> </a:t>
            </a:r>
            <a:r>
              <a:rPr lang="en-US" sz="1400" dirty="0" err="1" smtClean="0"/>
              <a:t>insuficiente</a:t>
            </a:r>
            <a:r>
              <a:rPr lang="en-US" sz="1400" dirty="0" smtClean="0"/>
              <a:t> </a:t>
            </a:r>
            <a:r>
              <a:rPr lang="en-US" sz="1400" dirty="0" err="1" smtClean="0"/>
              <a:t>como</a:t>
            </a:r>
            <a:r>
              <a:rPr lang="en-US" sz="1400" dirty="0" smtClean="0"/>
              <a:t> para </a:t>
            </a:r>
            <a:r>
              <a:rPr lang="en-US" sz="1400" dirty="0" err="1" smtClean="0"/>
              <a:t>entender</a:t>
            </a:r>
            <a:r>
              <a:rPr lang="en-US" sz="1400" dirty="0" smtClean="0"/>
              <a:t> lo </a:t>
            </a:r>
            <a:r>
              <a:rPr lang="en-US" sz="1400" dirty="0" err="1" smtClean="0"/>
              <a:t>que</a:t>
            </a:r>
            <a:r>
              <a:rPr lang="en-US" sz="1400" dirty="0" smtClean="0"/>
              <a:t> </a:t>
            </a:r>
            <a:r>
              <a:rPr lang="en-US" sz="1400" dirty="0" err="1" smtClean="0"/>
              <a:t>estan</a:t>
            </a:r>
            <a:r>
              <a:rPr lang="en-US" sz="1400" dirty="0" smtClean="0"/>
              <a:t> </a:t>
            </a:r>
            <a:r>
              <a:rPr lang="en-US" sz="1400" dirty="0" err="1" smtClean="0"/>
              <a:t>haciendo</a:t>
            </a:r>
            <a:r>
              <a:rPr lang="en-US" sz="1400" dirty="0" smtClean="0"/>
              <a:t>. </a:t>
            </a:r>
            <a:r>
              <a:rPr lang="en-US" sz="1400" dirty="0" err="1" smtClean="0"/>
              <a:t>Muchas</a:t>
            </a:r>
            <a:r>
              <a:rPr lang="en-US" sz="1400" dirty="0" smtClean="0"/>
              <a:t> de </a:t>
            </a:r>
            <a:r>
              <a:rPr lang="en-US" sz="1400" dirty="0" err="1" smtClean="0"/>
              <a:t>ellas</a:t>
            </a:r>
            <a:r>
              <a:rPr lang="en-US" sz="1400" dirty="0" smtClean="0"/>
              <a:t> </a:t>
            </a:r>
            <a:r>
              <a:rPr lang="en-US" sz="1400" dirty="0" err="1" smtClean="0"/>
              <a:t>tendran</a:t>
            </a:r>
            <a:r>
              <a:rPr lang="en-US" sz="1400" dirty="0" smtClean="0"/>
              <a:t> </a:t>
            </a:r>
            <a:r>
              <a:rPr lang="en-US" sz="1400" dirty="0" err="1" smtClean="0"/>
              <a:t>remordimientos</a:t>
            </a:r>
            <a:r>
              <a:rPr lang="en-US" sz="1400" dirty="0" smtClean="0"/>
              <a:t> </a:t>
            </a:r>
            <a:r>
              <a:rPr lang="en-US" sz="1400" dirty="0" err="1" smtClean="0"/>
              <a:t>por</a:t>
            </a:r>
            <a:r>
              <a:rPr lang="en-US" sz="1400" dirty="0" smtClean="0"/>
              <a:t> el </a:t>
            </a:r>
            <a:r>
              <a:rPr lang="en-US" sz="1400" dirty="0" err="1" smtClean="0"/>
              <a:t>resto</a:t>
            </a:r>
            <a:r>
              <a:rPr lang="en-US" sz="1400" dirty="0" smtClean="0"/>
              <a:t> de </a:t>
            </a:r>
            <a:r>
              <a:rPr lang="en-US" sz="1400" dirty="0" err="1" smtClean="0"/>
              <a:t>su</a:t>
            </a:r>
            <a:r>
              <a:rPr lang="en-US" sz="1400" dirty="0" smtClean="0"/>
              <a:t> </a:t>
            </a:r>
            <a:r>
              <a:rPr lang="en-US" sz="1400" dirty="0" err="1" smtClean="0"/>
              <a:t>vida</a:t>
            </a:r>
            <a:r>
              <a:rPr lang="en-US" sz="1400" dirty="0" smtClean="0"/>
              <a:t>.</a:t>
            </a:r>
          </a:p>
          <a:p>
            <a:endParaRPr lang="en-US" sz="1400" dirty="0"/>
          </a:p>
          <a:p>
            <a:r>
              <a:rPr lang="en-US" sz="1400" dirty="0" smtClean="0"/>
              <a:t>10) El </a:t>
            </a:r>
            <a:r>
              <a:rPr lang="en-US" sz="1400" dirty="0" err="1" smtClean="0"/>
              <a:t>aborto</a:t>
            </a:r>
            <a:r>
              <a:rPr lang="en-US" sz="1400" dirty="0" smtClean="0"/>
              <a:t> </a:t>
            </a:r>
            <a:r>
              <a:rPr lang="en-US" sz="1400" dirty="0" err="1" smtClean="0"/>
              <a:t>frecuentemente</a:t>
            </a:r>
            <a:r>
              <a:rPr lang="en-US" sz="1400" dirty="0" smtClean="0"/>
              <a:t> causa </a:t>
            </a:r>
            <a:r>
              <a:rPr lang="en-US" sz="1400" dirty="0" err="1" smtClean="0"/>
              <a:t>estres</a:t>
            </a:r>
            <a:r>
              <a:rPr lang="en-US" sz="1400" dirty="0" smtClean="0"/>
              <a:t> y dolor </a:t>
            </a:r>
            <a:r>
              <a:rPr lang="en-US" sz="1400" dirty="0" err="1" smtClean="0"/>
              <a:t>intenso</a:t>
            </a:r>
            <a:r>
              <a:rPr lang="en-US" sz="1400" dirty="0" smtClean="0"/>
              <a:t> </a:t>
            </a:r>
            <a:r>
              <a:rPr lang="en-US" sz="1400" dirty="0" err="1" smtClean="0"/>
              <a:t>psicologicos</a:t>
            </a:r>
            <a:r>
              <a:rPr lang="en-US" sz="1400" dirty="0" smtClean="0"/>
              <a:t>.</a:t>
            </a:r>
          </a:p>
          <a:p>
            <a:endParaRPr lang="en-US" sz="1400" dirty="0">
              <a:effectLst/>
            </a:endParaRPr>
          </a:p>
          <a:p>
            <a:r>
              <a:rPr lang="en-US" sz="1400" dirty="0" smtClean="0"/>
              <a:t>11) Dios </a:t>
            </a:r>
            <a:r>
              <a:rPr lang="en-US" sz="1400" dirty="0" err="1" smtClean="0"/>
              <a:t>castigara</a:t>
            </a:r>
            <a:r>
              <a:rPr lang="en-US" sz="1400" dirty="0" smtClean="0"/>
              <a:t>’ a </a:t>
            </a:r>
            <a:r>
              <a:rPr lang="en-US" sz="1400" dirty="0" err="1" smtClean="0"/>
              <a:t>todos</a:t>
            </a:r>
            <a:r>
              <a:rPr lang="en-US" sz="1400" dirty="0" smtClean="0"/>
              <a:t> los </a:t>
            </a:r>
            <a:r>
              <a:rPr lang="en-US" sz="1400" dirty="0" err="1" smtClean="0"/>
              <a:t>que</a:t>
            </a:r>
            <a:r>
              <a:rPr lang="en-US" sz="1400" dirty="0" smtClean="0"/>
              <a:t> </a:t>
            </a:r>
            <a:r>
              <a:rPr lang="en-US" sz="1400" dirty="0" err="1" smtClean="0"/>
              <a:t>esten</a:t>
            </a:r>
            <a:r>
              <a:rPr lang="en-US" sz="1400" dirty="0" smtClean="0"/>
              <a:t> </a:t>
            </a:r>
            <a:r>
              <a:rPr lang="en-US" sz="1400" dirty="0" err="1" smtClean="0"/>
              <a:t>involucrados</a:t>
            </a:r>
            <a:r>
              <a:rPr lang="en-US" sz="1400" dirty="0" smtClean="0"/>
              <a:t> </a:t>
            </a:r>
            <a:r>
              <a:rPr lang="en-US" sz="1400" dirty="0" err="1" smtClean="0"/>
              <a:t>en</a:t>
            </a:r>
            <a:r>
              <a:rPr lang="en-US" sz="1400" dirty="0" smtClean="0"/>
              <a:t> un </a:t>
            </a:r>
            <a:r>
              <a:rPr lang="en-US" sz="1400" dirty="0" err="1" smtClean="0"/>
              <a:t>aborto</a:t>
            </a:r>
            <a:r>
              <a:rPr lang="en-US" sz="1400" dirty="0" smtClean="0"/>
              <a:t> </a:t>
            </a:r>
            <a:r>
              <a:rPr lang="en-US" sz="1400" dirty="0" err="1" smtClean="0"/>
              <a:t>mandandolos</a:t>
            </a:r>
            <a:r>
              <a:rPr lang="en-US" sz="1400" dirty="0" smtClean="0"/>
              <a:t> al </a:t>
            </a:r>
            <a:r>
              <a:rPr lang="en-US" sz="1400" dirty="0" err="1" smtClean="0"/>
              <a:t>infierno</a:t>
            </a:r>
            <a:endParaRPr lang="en-US" sz="1400" dirty="0">
              <a:effectLst/>
            </a:endParaRPr>
          </a:p>
        </p:txBody>
      </p:sp>
    </p:spTree>
    <p:extLst>
      <p:ext uri="{BB962C8B-B14F-4D97-AF65-F5344CB8AC3E}">
        <p14:creationId xmlns:p14="http://schemas.microsoft.com/office/powerpoint/2010/main" val="28254125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55" y="302359"/>
            <a:ext cx="9130145" cy="6740307"/>
          </a:xfrm>
          <a:prstGeom prst="rect">
            <a:avLst/>
          </a:prstGeom>
        </p:spPr>
        <p:txBody>
          <a:bodyPr wrap="square">
            <a:spAutoFit/>
          </a:bodyPr>
          <a:lstStyle/>
          <a:p>
            <a:r>
              <a:rPr lang="en-US" sz="1200" b="1" dirty="0"/>
              <a:t>1. </a:t>
            </a:r>
            <a:r>
              <a:rPr lang="en-US" sz="1200" b="1" dirty="0" smtClean="0"/>
              <a:t>El </a:t>
            </a:r>
            <a:r>
              <a:rPr lang="en-US" sz="1200" b="1" dirty="0" err="1" smtClean="0"/>
              <a:t>aborto</a:t>
            </a:r>
            <a:r>
              <a:rPr lang="en-US" sz="1200" b="1" dirty="0" smtClean="0"/>
              <a:t> </a:t>
            </a:r>
            <a:r>
              <a:rPr lang="en-US" sz="1200" b="1" dirty="0" err="1" smtClean="0"/>
              <a:t>Ofende</a:t>
            </a:r>
            <a:r>
              <a:rPr lang="en-US" sz="1200" b="1" dirty="0" smtClean="0"/>
              <a:t> a Dios </a:t>
            </a:r>
            <a:r>
              <a:rPr lang="en-US" sz="1200" dirty="0" smtClean="0"/>
              <a:t>Abortion </a:t>
            </a:r>
            <a:r>
              <a:rPr lang="en-US" sz="1200" dirty="0"/>
              <a:t>is never a mere personal choice but a grave offense against God and His creation. The anti-abortion struggle has always been a religious battle and foremost in its ranks have been Catholics across the country. This is because Church teaching on abortion is clear and unequivocal: Abortion is murder. There are no exceptions allowed, no compromises possible.</a:t>
            </a:r>
            <a:endParaRPr lang="es-MX" sz="1200" dirty="0"/>
          </a:p>
          <a:p>
            <a:r>
              <a:rPr lang="en-US" sz="1200" b="1" dirty="0" smtClean="0"/>
              <a:t>2</a:t>
            </a:r>
            <a:r>
              <a:rPr lang="en-US" sz="1200" b="1" dirty="0"/>
              <a:t>. </a:t>
            </a:r>
            <a:r>
              <a:rPr lang="en-US" sz="1200" b="1" dirty="0" smtClean="0"/>
              <a:t>La </a:t>
            </a:r>
            <a:r>
              <a:rPr lang="en-US" sz="1200" b="1" dirty="0" err="1" smtClean="0"/>
              <a:t>guerra</a:t>
            </a:r>
            <a:r>
              <a:rPr lang="en-US" sz="1200" b="1" dirty="0" smtClean="0"/>
              <a:t> </a:t>
            </a:r>
            <a:r>
              <a:rPr lang="en-US" sz="1200" b="1" dirty="0" err="1" smtClean="0"/>
              <a:t>olvidada</a:t>
            </a:r>
            <a:r>
              <a:rPr lang="en-US" sz="1200" b="1" dirty="0" smtClean="0"/>
              <a:t> </a:t>
            </a:r>
            <a:r>
              <a:rPr lang="en-US" sz="1200" dirty="0" smtClean="0"/>
              <a:t>The </a:t>
            </a:r>
            <a:r>
              <a:rPr lang="en-US" sz="1200" dirty="0"/>
              <a:t>continuing war on terror has lead to a renewed national consciousness of the high price of war, and, for many, a heightened desire for peace. Yet, despite all this concern, the most horrible war of all has gone all but unnoticed. This is a war going on within our own borders, and it has claimed 56 million American lives in the last 41 years.</a:t>
            </a:r>
            <a:br>
              <a:rPr lang="en-US" sz="1200" dirty="0"/>
            </a:br>
            <a:r>
              <a:rPr lang="en-US" sz="1200" b="1" dirty="0" smtClean="0"/>
              <a:t>3</a:t>
            </a:r>
            <a:r>
              <a:rPr lang="en-US" sz="1200" b="1" dirty="0"/>
              <a:t>. </a:t>
            </a:r>
            <a:r>
              <a:rPr lang="en-US" sz="1200" b="1" dirty="0" smtClean="0"/>
              <a:t>La </a:t>
            </a:r>
            <a:r>
              <a:rPr lang="en-US" sz="1200" b="1" dirty="0" err="1" smtClean="0"/>
              <a:t>vida</a:t>
            </a:r>
            <a:r>
              <a:rPr lang="en-US" sz="1200" b="1" dirty="0" smtClean="0"/>
              <a:t> </a:t>
            </a:r>
            <a:r>
              <a:rPr lang="en-US" sz="1200" b="1" dirty="0" err="1" smtClean="0"/>
              <a:t>empieza</a:t>
            </a:r>
            <a:r>
              <a:rPr lang="en-US" sz="1200" b="1" dirty="0" smtClean="0"/>
              <a:t> al </a:t>
            </a:r>
            <a:r>
              <a:rPr lang="en-US" sz="1200" b="1" dirty="0" err="1" smtClean="0"/>
              <a:t>momento</a:t>
            </a:r>
            <a:r>
              <a:rPr lang="en-US" sz="1200" b="1" dirty="0" smtClean="0"/>
              <a:t> de la </a:t>
            </a:r>
            <a:r>
              <a:rPr lang="en-US" sz="1200" b="1" dirty="0" err="1" smtClean="0"/>
              <a:t>concepcion</a:t>
            </a:r>
            <a:r>
              <a:rPr lang="en-US" sz="1200" b="1" dirty="0" smtClean="0"/>
              <a:t> </a:t>
            </a:r>
            <a:r>
              <a:rPr lang="en-US" sz="1200" dirty="0" smtClean="0"/>
              <a:t>This </a:t>
            </a:r>
            <a:r>
              <a:rPr lang="en-US" sz="1200" dirty="0"/>
              <a:t>is the definition given in any respectable </a:t>
            </a:r>
            <a:r>
              <a:rPr lang="en-US" sz="1200" dirty="0">
                <a:hlinkClick r:id="rId2"/>
              </a:rPr>
              <a:t>medical textbook</a:t>
            </a:r>
            <a:r>
              <a:rPr lang="en-US" sz="1200" dirty="0"/>
              <a:t>. To declare a beginning of life at any point after the fusing of a wife’s egg and a husband’s contribution is irrational and an exercise in sophistical chicanery. Only </a:t>
            </a:r>
            <a:r>
              <a:rPr lang="en-US" sz="1200" dirty="0" smtClean="0"/>
              <a:t>machines </a:t>
            </a:r>
            <a:r>
              <a:rPr lang="en-US" sz="1200" dirty="0"/>
              <a:t>come into existence part by part. Living beings come into existence all at once and gradually unfold their world of innate potential</a:t>
            </a:r>
            <a:r>
              <a:rPr lang="en-US" sz="1200" dirty="0" smtClean="0"/>
              <a:t>.</a:t>
            </a:r>
          </a:p>
          <a:p>
            <a:r>
              <a:rPr lang="en-US" sz="1200" dirty="0" smtClean="0"/>
              <a:t> </a:t>
            </a:r>
            <a:r>
              <a:rPr lang="en-US" sz="1200" b="1" dirty="0" smtClean="0"/>
              <a:t>4</a:t>
            </a:r>
            <a:r>
              <a:rPr lang="en-US" sz="1200" b="1" dirty="0"/>
              <a:t>. </a:t>
            </a:r>
            <a:r>
              <a:rPr lang="en-US" sz="1200" b="1" dirty="0" smtClean="0"/>
              <a:t>Los </a:t>
            </a:r>
            <a:r>
              <a:rPr lang="en-US" sz="1200" b="1" dirty="0" err="1" smtClean="0"/>
              <a:t>humanos</a:t>
            </a:r>
            <a:r>
              <a:rPr lang="en-US" sz="1200" b="1" dirty="0" smtClean="0"/>
              <a:t> </a:t>
            </a:r>
            <a:r>
              <a:rPr lang="en-US" sz="1200" b="1" dirty="0" err="1" smtClean="0"/>
              <a:t>tienen</a:t>
            </a:r>
            <a:r>
              <a:rPr lang="en-US" sz="1200" b="1" dirty="0" smtClean="0"/>
              <a:t> </a:t>
            </a:r>
            <a:r>
              <a:rPr lang="en-US" sz="1200" b="1" dirty="0" err="1" smtClean="0"/>
              <a:t>que</a:t>
            </a:r>
            <a:r>
              <a:rPr lang="en-US" sz="1200" b="1" dirty="0" smtClean="0"/>
              <a:t> </a:t>
            </a:r>
            <a:r>
              <a:rPr lang="en-US" sz="1200" b="1" dirty="0" err="1" smtClean="0"/>
              <a:t>proteger</a:t>
            </a:r>
            <a:r>
              <a:rPr lang="en-US" sz="1200" b="1" dirty="0" smtClean="0"/>
              <a:t> la </a:t>
            </a:r>
            <a:r>
              <a:rPr lang="en-US" sz="1200" b="1" dirty="0" err="1" smtClean="0"/>
              <a:t>vida</a:t>
            </a:r>
            <a:r>
              <a:rPr lang="en-US" sz="1200" b="1" dirty="0" smtClean="0"/>
              <a:t> </a:t>
            </a:r>
            <a:r>
              <a:rPr lang="en-US" sz="1200" b="1" dirty="0" err="1" smtClean="0"/>
              <a:t>siempre</a:t>
            </a:r>
            <a:r>
              <a:rPr lang="en-US" sz="1200" b="1" dirty="0" smtClean="0"/>
              <a:t> y </a:t>
            </a:r>
            <a:r>
              <a:rPr lang="en-US" sz="1200" b="1" dirty="0" err="1" smtClean="0"/>
              <a:t>cuando</a:t>
            </a:r>
            <a:r>
              <a:rPr lang="en-US" sz="1200" b="1" dirty="0" smtClean="0"/>
              <a:t> sea </a:t>
            </a:r>
            <a:r>
              <a:rPr lang="en-US" sz="1200" b="1" dirty="0" err="1" smtClean="0"/>
              <a:t>posible</a:t>
            </a:r>
            <a:r>
              <a:rPr lang="en-US" sz="1200" b="1" dirty="0" smtClean="0"/>
              <a:t> </a:t>
            </a:r>
            <a:r>
              <a:rPr lang="en-US" sz="1200" dirty="0" smtClean="0"/>
              <a:t>The </a:t>
            </a:r>
            <a:r>
              <a:rPr lang="en-US" sz="1200" dirty="0"/>
              <a:t>first and foremost instinct of humans is preservation of life. This begins with self-preservation, and extends to all humanity through domestic bonds and realization of a like nature. "Pregnancy termination" stops the beating heart of a growing human being and is in direct contradiction to this most basic premise of human nature. It forsakes natural law, and has left America as a country unable to repopulate itself without the aid of mass immigration.</a:t>
            </a:r>
            <a:br>
              <a:rPr lang="en-US" sz="1200" dirty="0"/>
            </a:br>
            <a:r>
              <a:rPr lang="en-US" sz="1200" b="1" dirty="0" smtClean="0"/>
              <a:t>5</a:t>
            </a:r>
            <a:r>
              <a:rPr lang="en-US" sz="1200" b="1" dirty="0"/>
              <a:t>. </a:t>
            </a:r>
            <a:r>
              <a:rPr lang="en-US" sz="1200" b="1" dirty="0" smtClean="0"/>
              <a:t>El </a:t>
            </a:r>
            <a:r>
              <a:rPr lang="en-US" sz="1200" b="1" dirty="0" err="1" smtClean="0"/>
              <a:t>aborto</a:t>
            </a:r>
            <a:r>
              <a:rPr lang="en-US" sz="1200" b="1" dirty="0" smtClean="0"/>
              <a:t> no </a:t>
            </a:r>
            <a:r>
              <a:rPr lang="en-US" sz="1200" b="1" dirty="0" err="1" smtClean="0"/>
              <a:t>es</a:t>
            </a:r>
            <a:r>
              <a:rPr lang="en-US" sz="1200" b="1" dirty="0" smtClean="0"/>
              <a:t> </a:t>
            </a:r>
            <a:r>
              <a:rPr lang="en-US" sz="1200" b="1" dirty="0" err="1" smtClean="0"/>
              <a:t>seguro</a:t>
            </a:r>
            <a:r>
              <a:rPr lang="en-US" sz="1200" b="1" dirty="0" smtClean="0"/>
              <a:t> </a:t>
            </a:r>
            <a:r>
              <a:rPr lang="en-US" sz="1200" dirty="0" smtClean="0"/>
              <a:t>Compared </a:t>
            </a:r>
            <a:r>
              <a:rPr lang="en-US" sz="1200" dirty="0"/>
              <a:t>with other medical procedures, the abortion industry is largely unregulated. Although there are no exact statistics for the number of women who die from botched procedures, LifeDynamics.com compiled a list of 347 women killed by legal </a:t>
            </a:r>
            <a:r>
              <a:rPr lang="en-US" sz="1200" dirty="0" smtClean="0"/>
              <a:t>abortions.</a:t>
            </a:r>
          </a:p>
          <a:p>
            <a:r>
              <a:rPr lang="en-US" sz="1200" baseline="30000" dirty="0" smtClean="0"/>
              <a:t> </a:t>
            </a:r>
            <a:r>
              <a:rPr lang="en-US" sz="1200" b="1" dirty="0" smtClean="0"/>
              <a:t>6</a:t>
            </a:r>
            <a:r>
              <a:rPr lang="en-US" sz="1200" b="1" dirty="0"/>
              <a:t>. </a:t>
            </a:r>
            <a:r>
              <a:rPr lang="en-US" sz="1200" b="1" dirty="0" err="1" smtClean="0"/>
              <a:t>Una</a:t>
            </a:r>
            <a:r>
              <a:rPr lang="en-US" sz="1200" b="1" dirty="0" smtClean="0"/>
              <a:t> Torre de Babel </a:t>
            </a:r>
            <a:r>
              <a:rPr lang="en-US" sz="1200" b="1" dirty="0" err="1" smtClean="0"/>
              <a:t>biogenetica</a:t>
            </a:r>
            <a:r>
              <a:rPr lang="en-US" sz="1200" b="1" dirty="0" smtClean="0"/>
              <a:t> </a:t>
            </a:r>
            <a:r>
              <a:rPr lang="en-US" sz="1200" dirty="0" smtClean="0"/>
              <a:t>In </a:t>
            </a:r>
            <a:r>
              <a:rPr lang="en-US" sz="1200" dirty="0"/>
              <a:t>a cynical but logical progression, the culture of death is now bent on engendering human life so as to destroy it. Its new frontier is embryonic stem-cell and human cloning research. In the name of science and health, human life is destroyed at its very inception and "limited" cloning is used to produce usable cells that can be manipulated and harvested to aid the living. In short, the remaining ethical barriers that preserve human dignity and God's rights in Creation are steadily coming down. </a:t>
            </a:r>
            <a:br>
              <a:rPr lang="en-US" sz="1200" dirty="0"/>
            </a:br>
            <a:r>
              <a:rPr lang="en-US" sz="1200" b="1" dirty="0"/>
              <a:t>7. </a:t>
            </a:r>
            <a:r>
              <a:rPr lang="en-US" sz="1200" b="1" dirty="0" smtClean="0"/>
              <a:t>Romper el </a:t>
            </a:r>
            <a:r>
              <a:rPr lang="en-US" sz="1200" b="1" dirty="0" err="1" smtClean="0"/>
              <a:t>ciclo</a:t>
            </a:r>
            <a:r>
              <a:rPr lang="en-US" sz="1200" b="1" dirty="0" smtClean="0"/>
              <a:t> del </a:t>
            </a:r>
            <a:r>
              <a:rPr lang="en-US" sz="1200" b="1" dirty="0" err="1" smtClean="0"/>
              <a:t>aborto</a:t>
            </a:r>
            <a:r>
              <a:rPr lang="en-US" sz="1200" b="1" dirty="0" smtClean="0"/>
              <a:t> </a:t>
            </a:r>
            <a:r>
              <a:rPr lang="en-US" sz="1200" dirty="0" smtClean="0"/>
              <a:t>Abortion </a:t>
            </a:r>
            <a:r>
              <a:rPr lang="en-US" sz="1200" dirty="0"/>
              <a:t>is a sin that perpetuates evil. The abortion mentality destroys the family by making it more difficult for new Americans who survive beyond the womb to find the family welded together by the indissoluble bond of marriage solely between a man and a woman. Children need families that will nurture them, guard their innocence and develop their personalities. In particular, all children must find within their homes the Faith that enables them to know, love and serve God in this world and be happy with Him forever in the next. </a:t>
            </a:r>
            <a:br>
              <a:rPr lang="en-US" sz="1200" dirty="0"/>
            </a:br>
            <a:r>
              <a:rPr lang="en-US" sz="1200" b="1" dirty="0" smtClean="0"/>
              <a:t>8</a:t>
            </a:r>
            <a:r>
              <a:rPr lang="en-US" sz="1200" b="1" dirty="0"/>
              <a:t>. Roe v. Wade: 40 </a:t>
            </a:r>
            <a:r>
              <a:rPr lang="en-US" sz="1200" b="1" dirty="0" err="1" smtClean="0"/>
              <a:t>años</a:t>
            </a:r>
            <a:r>
              <a:rPr lang="en-US" sz="1200" b="1" dirty="0" smtClean="0"/>
              <a:t> de </a:t>
            </a:r>
            <a:r>
              <a:rPr lang="en-US" sz="1200" b="1" dirty="0" err="1" smtClean="0"/>
              <a:t>mentiras</a:t>
            </a:r>
            <a:r>
              <a:rPr lang="en-US" sz="1200" b="1" dirty="0" smtClean="0"/>
              <a:t> </a:t>
            </a:r>
            <a:r>
              <a:rPr lang="en-US" sz="1200" dirty="0" smtClean="0"/>
              <a:t>The </a:t>
            </a:r>
            <a:r>
              <a:rPr lang="en-US" sz="1200" dirty="0"/>
              <a:t>41st anniversary of the Supreme Court’s infamous </a:t>
            </a:r>
            <a:r>
              <a:rPr lang="en-US" sz="1200" i="1" dirty="0"/>
              <a:t>Roe v. Wade</a:t>
            </a:r>
            <a:r>
              <a:rPr lang="en-US" sz="1200" dirty="0"/>
              <a:t> decision legalizing abortion-on-demand calls to mind the biggest pack of lies ever set in motion -- lies that have cost the lives of more than 56 million innocent babies cruelly torn from their mothers' wombs. How can such slaughter, numerically on par with Hitler's Germany or Stalin’s Russia, be tolerated by the present United States of America, a republic purportedly based on moral values and human rights?</a:t>
            </a:r>
            <a:br>
              <a:rPr lang="en-US" sz="1200" dirty="0"/>
            </a:br>
            <a:r>
              <a:rPr lang="en-US" sz="1200" b="1" dirty="0" smtClean="0"/>
              <a:t>9</a:t>
            </a:r>
            <a:r>
              <a:rPr lang="en-US" sz="1200" b="1" dirty="0"/>
              <a:t>. </a:t>
            </a:r>
            <a:r>
              <a:rPr lang="en-US" sz="1200" b="1" dirty="0" err="1" smtClean="0"/>
              <a:t>Dirigiendose</a:t>
            </a:r>
            <a:r>
              <a:rPr lang="en-US" sz="1200" b="1" dirty="0" smtClean="0"/>
              <a:t> a </a:t>
            </a:r>
            <a:r>
              <a:rPr lang="en-US" sz="1200" b="1" dirty="0" err="1" smtClean="0"/>
              <a:t>una</a:t>
            </a:r>
            <a:r>
              <a:rPr lang="en-US" sz="1200" b="1" dirty="0" smtClean="0"/>
              <a:t> persona a favor del </a:t>
            </a:r>
            <a:r>
              <a:rPr lang="en-US" sz="1200" b="1" dirty="0" err="1" smtClean="0"/>
              <a:t>aborto</a:t>
            </a:r>
            <a:r>
              <a:rPr lang="en-US" sz="1200" b="1" dirty="0" smtClean="0"/>
              <a:t> </a:t>
            </a:r>
            <a:r>
              <a:rPr lang="en-US" sz="1200" dirty="0" smtClean="0"/>
              <a:t>You </a:t>
            </a:r>
            <a:r>
              <a:rPr lang="en-US" sz="1200" dirty="0"/>
              <a:t>were once an enchanting child, as all babies are. Today you are an abortionist, a killer of babies. Do you not regret your wicked deeds? Do you not see the innocent blood of our children that stains your hands and cries out to God? Have you no shame as did our first parents when they sinned against God? Why do you not turn to Him today, seek His forgiveness and His strength never again to murder the innocent? Would you not rather bring children into the world than destroy them? Children you could raise with respect for life to take the place of those you robbed from God?</a:t>
            </a:r>
            <a:br>
              <a:rPr lang="en-US" sz="1200" dirty="0"/>
            </a:br>
            <a:r>
              <a:rPr lang="en-US" sz="1200" b="1" dirty="0" smtClean="0"/>
              <a:t>10</a:t>
            </a:r>
            <a:r>
              <a:rPr lang="en-US" sz="1200" b="1" dirty="0"/>
              <a:t>. </a:t>
            </a:r>
            <a:r>
              <a:rPr lang="en-US" sz="1200" b="1" dirty="0" smtClean="0"/>
              <a:t>Un </a:t>
            </a:r>
            <a:r>
              <a:rPr lang="en-US" sz="1200" b="1" dirty="0" err="1" smtClean="0"/>
              <a:t>terreno</a:t>
            </a:r>
            <a:r>
              <a:rPr lang="en-US" sz="1200" b="1" dirty="0" smtClean="0"/>
              <a:t> </a:t>
            </a:r>
            <a:r>
              <a:rPr lang="en-US" sz="1200" b="1" dirty="0" err="1" smtClean="0"/>
              <a:t>resbaloso</a:t>
            </a:r>
            <a:r>
              <a:rPr lang="en-US" sz="1200" b="1" dirty="0" smtClean="0"/>
              <a:t> </a:t>
            </a:r>
            <a:r>
              <a:rPr lang="en-US" sz="1200" dirty="0" smtClean="0"/>
              <a:t>Yesterday </a:t>
            </a:r>
            <a:r>
              <a:rPr lang="en-US" sz="1200" dirty="0"/>
              <a:t>it was contraception. Today it's abortion and same-sex "marriage." Will it be widespread euthanasia tomorrow? Then what...? Once abortion is universally accepted, what logical arguments will stop euthanasia and other forms of murder and </a:t>
            </a:r>
            <a:r>
              <a:rPr lang="en-US" sz="1200" dirty="0" smtClean="0"/>
              <a:t>brutality?</a:t>
            </a:r>
            <a:endParaRPr lang="en-US" sz="1200" dirty="0"/>
          </a:p>
        </p:txBody>
      </p:sp>
      <p:sp>
        <p:nvSpPr>
          <p:cNvPr id="5" name="TextBox 4"/>
          <p:cNvSpPr txBox="1"/>
          <p:nvPr/>
        </p:nvSpPr>
        <p:spPr>
          <a:xfrm>
            <a:off x="1941945" y="2309"/>
            <a:ext cx="5016245" cy="369332"/>
          </a:xfrm>
          <a:prstGeom prst="rect">
            <a:avLst/>
          </a:prstGeom>
          <a:noFill/>
        </p:spPr>
        <p:txBody>
          <a:bodyPr wrap="none" rtlCol="0">
            <a:spAutoFit/>
          </a:bodyPr>
          <a:lstStyle/>
          <a:p>
            <a:r>
              <a:rPr lang="en-US" b="1" dirty="0" smtClean="0"/>
              <a:t>Mas </a:t>
            </a:r>
            <a:r>
              <a:rPr lang="en-US" b="1" dirty="0" err="1" smtClean="0"/>
              <a:t>motivos</a:t>
            </a:r>
            <a:r>
              <a:rPr lang="en-US" b="1" dirty="0" smtClean="0"/>
              <a:t> de los </a:t>
            </a:r>
            <a:r>
              <a:rPr lang="en-US" b="1" dirty="0" err="1" smtClean="0"/>
              <a:t>que</a:t>
            </a:r>
            <a:r>
              <a:rPr lang="en-US" b="1" dirty="0" smtClean="0"/>
              <a:t> </a:t>
            </a:r>
            <a:r>
              <a:rPr lang="en-US" b="1" dirty="0" err="1" smtClean="0"/>
              <a:t>estan</a:t>
            </a:r>
            <a:r>
              <a:rPr lang="en-US" b="1" dirty="0" smtClean="0"/>
              <a:t> en contra del </a:t>
            </a:r>
            <a:r>
              <a:rPr lang="en-US" b="1" dirty="0" err="1" smtClean="0"/>
              <a:t>aborto</a:t>
            </a:r>
            <a:endParaRPr lang="es-MX" b="1" dirty="0"/>
          </a:p>
        </p:txBody>
      </p:sp>
    </p:spTree>
    <p:extLst>
      <p:ext uri="{BB962C8B-B14F-4D97-AF65-F5344CB8AC3E}">
        <p14:creationId xmlns:p14="http://schemas.microsoft.com/office/powerpoint/2010/main" val="2825412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617196"/>
          </a:xfrm>
          <a:prstGeom prst="rect">
            <a:avLst/>
          </a:prstGeom>
          <a:noFill/>
        </p:spPr>
        <p:txBody>
          <a:bodyPr wrap="square" rtlCol="0">
            <a:spAutoFit/>
          </a:bodyPr>
          <a:lstStyle/>
          <a:p>
            <a:pPr algn="ctr"/>
            <a:r>
              <a:rPr lang="en-US" sz="3200" b="1" dirty="0" err="1" smtClean="0"/>
              <a:t>Especificamente</a:t>
            </a:r>
            <a:r>
              <a:rPr lang="en-US" sz="3200" b="1" dirty="0" smtClean="0"/>
              <a:t> para la </a:t>
            </a:r>
            <a:r>
              <a:rPr lang="en-US" sz="3200" b="1" dirty="0" err="1" smtClean="0"/>
              <a:t>bioetica</a:t>
            </a:r>
            <a:endParaRPr lang="en-US" sz="3200" b="1" dirty="0" smtClean="0"/>
          </a:p>
          <a:p>
            <a:endParaRPr lang="en-US" sz="2800" b="1" dirty="0"/>
          </a:p>
          <a:p>
            <a:pPr marL="285750" indent="-285750">
              <a:buFontTx/>
              <a:buChar char="-"/>
            </a:pPr>
            <a:r>
              <a:rPr lang="en-US" sz="2800" b="1" dirty="0" err="1" smtClean="0"/>
              <a:t>Analisis</a:t>
            </a:r>
            <a:r>
              <a:rPr lang="en-US" sz="2800" b="1" dirty="0" smtClean="0"/>
              <a:t> de </a:t>
            </a:r>
            <a:r>
              <a:rPr lang="en-US" sz="2800" b="1" dirty="0" err="1" smtClean="0"/>
              <a:t>casos</a:t>
            </a:r>
            <a:r>
              <a:rPr lang="en-US" sz="2800" b="1" dirty="0" smtClean="0"/>
              <a:t> y </a:t>
            </a:r>
            <a:r>
              <a:rPr lang="en-US" sz="2800" b="1" dirty="0" err="1" smtClean="0"/>
              <a:t>solucion</a:t>
            </a:r>
            <a:r>
              <a:rPr lang="en-US" sz="2800" b="1" dirty="0" smtClean="0"/>
              <a:t> de </a:t>
            </a:r>
            <a:r>
              <a:rPr lang="en-US" sz="2800" b="1" dirty="0" err="1" smtClean="0"/>
              <a:t>dilemas</a:t>
            </a:r>
            <a:r>
              <a:rPr lang="en-US" sz="2800" b="1" dirty="0" smtClean="0"/>
              <a:t> </a:t>
            </a:r>
            <a:r>
              <a:rPr lang="en-US" sz="2800" b="1" dirty="0" err="1" smtClean="0"/>
              <a:t>morales</a:t>
            </a:r>
            <a:endParaRPr lang="en-US" sz="2800" b="1" dirty="0" smtClean="0"/>
          </a:p>
          <a:p>
            <a:pPr marL="285750" indent="-285750">
              <a:buFontTx/>
              <a:buChar char="-"/>
            </a:pPr>
            <a:endParaRPr lang="en-US" sz="2800" b="1" dirty="0" smtClean="0"/>
          </a:p>
          <a:p>
            <a:pPr marL="285750" indent="-285750">
              <a:buFontTx/>
              <a:buChar char="-"/>
            </a:pPr>
            <a:r>
              <a:rPr lang="en-US" sz="2800" b="1" dirty="0" err="1" smtClean="0"/>
              <a:t>Elaboracion</a:t>
            </a:r>
            <a:r>
              <a:rPr lang="en-US" sz="2800" b="1" dirty="0" smtClean="0"/>
              <a:t> de </a:t>
            </a:r>
            <a:r>
              <a:rPr lang="en-US" sz="2800" b="1" dirty="0" err="1" smtClean="0"/>
              <a:t>esquemas</a:t>
            </a:r>
            <a:r>
              <a:rPr lang="en-US" sz="2800" b="1" dirty="0" smtClean="0"/>
              <a:t> para el </a:t>
            </a:r>
            <a:r>
              <a:rPr lang="en-US" sz="2800" b="1" dirty="0" err="1" smtClean="0"/>
              <a:t>analisis</a:t>
            </a:r>
            <a:r>
              <a:rPr lang="en-US" sz="2800" b="1" dirty="0" smtClean="0"/>
              <a:t> y la </a:t>
            </a:r>
            <a:r>
              <a:rPr lang="en-US" sz="2800" b="1" dirty="0" err="1" smtClean="0"/>
              <a:t>toma</a:t>
            </a:r>
            <a:r>
              <a:rPr lang="en-US" sz="2800" b="1" dirty="0" smtClean="0"/>
              <a:t> de </a:t>
            </a:r>
            <a:r>
              <a:rPr lang="en-US" sz="2800" b="1" dirty="0" err="1" smtClean="0"/>
              <a:t>decisiones</a:t>
            </a:r>
            <a:endParaRPr lang="en-US" sz="2800" b="1" dirty="0" smtClean="0"/>
          </a:p>
          <a:p>
            <a:pPr marL="285750" indent="-285750">
              <a:buFontTx/>
              <a:buChar char="-"/>
            </a:pPr>
            <a:endParaRPr lang="en-US" sz="2800" b="1" dirty="0" smtClean="0"/>
          </a:p>
          <a:p>
            <a:pPr marL="285750" indent="-285750">
              <a:buFontTx/>
              <a:buChar char="-"/>
            </a:pPr>
            <a:r>
              <a:rPr lang="en-US" sz="2800" b="1" dirty="0" err="1" smtClean="0"/>
              <a:t>Establecimiento</a:t>
            </a:r>
            <a:r>
              <a:rPr lang="en-US" sz="2800" b="1" dirty="0" smtClean="0"/>
              <a:t> de </a:t>
            </a:r>
            <a:r>
              <a:rPr lang="en-US" sz="2800" b="1" dirty="0" err="1" smtClean="0"/>
              <a:t>directrices</a:t>
            </a:r>
            <a:r>
              <a:rPr lang="en-US" sz="2800" b="1" dirty="0" smtClean="0"/>
              <a:t> y </a:t>
            </a:r>
            <a:r>
              <a:rPr lang="en-US" sz="2800" b="1" dirty="0" err="1" smtClean="0"/>
              <a:t>protocolos</a:t>
            </a:r>
            <a:r>
              <a:rPr lang="en-US" sz="2800" b="1" dirty="0" smtClean="0"/>
              <a:t> de </a:t>
            </a:r>
            <a:r>
              <a:rPr lang="en-US" sz="2800" b="1" dirty="0" err="1" smtClean="0"/>
              <a:t>intervencion</a:t>
            </a:r>
            <a:r>
              <a:rPr lang="en-US" sz="2800" b="1" dirty="0" smtClean="0"/>
              <a:t> u </a:t>
            </a:r>
            <a:r>
              <a:rPr lang="en-US" sz="2800" b="1" dirty="0" err="1" smtClean="0"/>
              <a:t>orientacion</a:t>
            </a:r>
            <a:endParaRPr lang="en-US" sz="2800" b="1" dirty="0" smtClean="0"/>
          </a:p>
          <a:p>
            <a:pPr marL="285750" indent="-285750">
              <a:buFontTx/>
              <a:buChar char="-"/>
            </a:pPr>
            <a:endParaRPr lang="en-US" sz="2800" b="1" dirty="0" smtClean="0"/>
          </a:p>
          <a:p>
            <a:pPr marL="285750" indent="-285750">
              <a:buFontTx/>
              <a:buChar char="-"/>
            </a:pPr>
            <a:r>
              <a:rPr lang="en-US" sz="2800" b="1" dirty="0" err="1" smtClean="0"/>
              <a:t>Reflexion</a:t>
            </a:r>
            <a:r>
              <a:rPr lang="en-US" sz="2800" b="1" dirty="0" smtClean="0"/>
              <a:t> </a:t>
            </a:r>
            <a:r>
              <a:rPr lang="en-US" sz="2800" b="1" dirty="0" err="1" smtClean="0"/>
              <a:t>teorica</a:t>
            </a:r>
            <a:r>
              <a:rPr lang="en-US" sz="2800" b="1" dirty="0" smtClean="0"/>
              <a:t> </a:t>
            </a:r>
            <a:r>
              <a:rPr lang="en-US" sz="2800" b="1" dirty="0" err="1" smtClean="0"/>
              <a:t>acerca</a:t>
            </a:r>
            <a:r>
              <a:rPr lang="en-US" sz="2800" b="1" dirty="0" smtClean="0"/>
              <a:t> de los </a:t>
            </a:r>
            <a:r>
              <a:rPr lang="en-US" sz="2800" b="1" dirty="0" err="1" smtClean="0"/>
              <a:t>principios</a:t>
            </a:r>
            <a:r>
              <a:rPr lang="en-US" sz="2800" b="1" dirty="0" smtClean="0"/>
              <a:t> y </a:t>
            </a:r>
            <a:r>
              <a:rPr lang="en-US" sz="2800" b="1" dirty="0" err="1" smtClean="0"/>
              <a:t>valores</a:t>
            </a:r>
            <a:r>
              <a:rPr lang="en-US" sz="2800" b="1" dirty="0" smtClean="0"/>
              <a:t> en </a:t>
            </a:r>
            <a:r>
              <a:rPr lang="en-US" sz="2800" b="1" dirty="0" err="1" smtClean="0"/>
              <a:t>juego</a:t>
            </a:r>
            <a:r>
              <a:rPr lang="en-US" sz="2800" b="1" dirty="0" smtClean="0"/>
              <a:t> y </a:t>
            </a:r>
            <a:r>
              <a:rPr lang="en-US" sz="2800" b="1" dirty="0" err="1" smtClean="0"/>
              <a:t>sus</a:t>
            </a:r>
            <a:r>
              <a:rPr lang="en-US" sz="2800" b="1" dirty="0" smtClean="0"/>
              <a:t> </a:t>
            </a:r>
            <a:r>
              <a:rPr lang="en-US" sz="2800" b="1" dirty="0" err="1" smtClean="0"/>
              <a:t>jerarquias</a:t>
            </a:r>
            <a:endParaRPr lang="en-US" sz="2800" b="1" dirty="0" smtClean="0"/>
          </a:p>
          <a:p>
            <a:pPr marL="285750" indent="-285750">
              <a:buFontTx/>
              <a:buChar char="-"/>
            </a:pPr>
            <a:endParaRPr lang="en-US" sz="2800" b="1" dirty="0" smtClean="0"/>
          </a:p>
          <a:p>
            <a:pPr marL="285750" indent="-285750">
              <a:buFontTx/>
              <a:buChar char="-"/>
            </a:pPr>
            <a:r>
              <a:rPr lang="en-US" sz="2800" b="1" dirty="0" err="1" smtClean="0"/>
              <a:t>Analisis</a:t>
            </a:r>
            <a:r>
              <a:rPr lang="en-US" sz="2800" b="1" dirty="0" smtClean="0"/>
              <a:t> de </a:t>
            </a:r>
            <a:r>
              <a:rPr lang="en-US" sz="2800" b="1" dirty="0" err="1" smtClean="0"/>
              <a:t>las</a:t>
            </a:r>
            <a:r>
              <a:rPr lang="en-US" sz="2800" b="1" dirty="0" smtClean="0"/>
              <a:t> bases </a:t>
            </a:r>
            <a:r>
              <a:rPr lang="en-US" sz="2800" b="1" dirty="0" err="1" smtClean="0"/>
              <a:t>filosoficas</a:t>
            </a:r>
            <a:r>
              <a:rPr lang="en-US" sz="2800" b="1" dirty="0" smtClean="0"/>
              <a:t> con eventual </a:t>
            </a:r>
            <a:r>
              <a:rPr lang="en-US" sz="2800" b="1" dirty="0" err="1" smtClean="0"/>
              <a:t>critica</a:t>
            </a:r>
            <a:r>
              <a:rPr lang="en-US" sz="2800" b="1" dirty="0" smtClean="0"/>
              <a:t> de </a:t>
            </a:r>
            <a:r>
              <a:rPr lang="en-US" sz="2800" b="1" dirty="0" err="1" smtClean="0"/>
              <a:t>las</a:t>
            </a:r>
            <a:r>
              <a:rPr lang="en-US" sz="2800" b="1" dirty="0" smtClean="0"/>
              <a:t> </a:t>
            </a:r>
            <a:r>
              <a:rPr lang="en-US" sz="2800" b="1" dirty="0" err="1" smtClean="0"/>
              <a:t>estructuras</a:t>
            </a:r>
            <a:r>
              <a:rPr lang="en-US" sz="2800" b="1" dirty="0" smtClean="0"/>
              <a:t> y de la </a:t>
            </a:r>
            <a:r>
              <a:rPr lang="en-US" sz="2800" b="1" dirty="0" err="1" smtClean="0"/>
              <a:t>legislacion</a:t>
            </a:r>
            <a:endParaRPr lang="en-US" sz="2800" b="1" dirty="0" smtClean="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57200"/>
            <a:ext cx="9144000" cy="6555641"/>
          </a:xfrm>
          <a:prstGeom prst="rect">
            <a:avLst/>
          </a:prstGeom>
        </p:spPr>
        <p:txBody>
          <a:bodyPr wrap="square">
            <a:spAutoFit/>
          </a:bodyPr>
          <a:lstStyle/>
          <a:p>
            <a:r>
              <a:rPr lang="en-US" sz="1400" dirty="0" smtClean="0"/>
              <a:t>1) </a:t>
            </a:r>
            <a:r>
              <a:rPr lang="en-US" sz="1400" dirty="0" err="1" smtClean="0"/>
              <a:t>Casi</a:t>
            </a:r>
            <a:r>
              <a:rPr lang="en-US" sz="1400" dirty="0" smtClean="0"/>
              <a:t> </a:t>
            </a:r>
            <a:r>
              <a:rPr lang="en-US" sz="1400" dirty="0" err="1" smtClean="0"/>
              <a:t>todos</a:t>
            </a:r>
            <a:r>
              <a:rPr lang="en-US" sz="1400" dirty="0" smtClean="0"/>
              <a:t> los </a:t>
            </a:r>
            <a:r>
              <a:rPr lang="en-US" sz="1400" dirty="0" err="1" smtClean="0"/>
              <a:t>abortos</a:t>
            </a:r>
            <a:r>
              <a:rPr lang="en-US" sz="1400" dirty="0" smtClean="0"/>
              <a:t> </a:t>
            </a:r>
            <a:r>
              <a:rPr lang="en-US" sz="1400" dirty="0" err="1" smtClean="0"/>
              <a:t>ocurren</a:t>
            </a:r>
            <a:r>
              <a:rPr lang="en-US" sz="1400" dirty="0" smtClean="0"/>
              <a:t> </a:t>
            </a:r>
            <a:r>
              <a:rPr lang="en-US" sz="1400" dirty="0" err="1" smtClean="0"/>
              <a:t>en</a:t>
            </a:r>
            <a:r>
              <a:rPr lang="en-US" sz="1400" dirty="0" smtClean="0"/>
              <a:t> el </a:t>
            </a:r>
            <a:r>
              <a:rPr lang="en-US" sz="1400" dirty="0" err="1" smtClean="0"/>
              <a:t>tercer</a:t>
            </a:r>
            <a:r>
              <a:rPr lang="en-US" sz="1400" dirty="0" smtClean="0"/>
              <a:t> </a:t>
            </a:r>
            <a:r>
              <a:rPr lang="en-US" sz="1400" dirty="0" err="1" smtClean="0"/>
              <a:t>trimestre</a:t>
            </a:r>
            <a:r>
              <a:rPr lang="en-US" sz="1400" dirty="0" smtClean="0"/>
              <a:t>, </a:t>
            </a:r>
            <a:r>
              <a:rPr lang="en-US" sz="1400" dirty="0" err="1" smtClean="0"/>
              <a:t>en</a:t>
            </a:r>
            <a:r>
              <a:rPr lang="en-US" sz="1400" dirty="0" smtClean="0"/>
              <a:t> </a:t>
            </a:r>
            <a:r>
              <a:rPr lang="en-US" sz="1400" dirty="0" err="1" smtClean="0"/>
              <a:t>que</a:t>
            </a:r>
            <a:r>
              <a:rPr lang="en-US" sz="1400" dirty="0" smtClean="0"/>
              <a:t> el </a:t>
            </a:r>
            <a:r>
              <a:rPr lang="en-US" sz="1400" dirty="0" err="1" smtClean="0"/>
              <a:t>feto</a:t>
            </a:r>
            <a:r>
              <a:rPr lang="en-US" sz="1400" dirty="0" smtClean="0"/>
              <a:t> no </a:t>
            </a:r>
            <a:r>
              <a:rPr lang="en-US" sz="1400" dirty="0" err="1" smtClean="0"/>
              <a:t>puede</a:t>
            </a:r>
            <a:r>
              <a:rPr lang="en-US" sz="1400" dirty="0" smtClean="0"/>
              <a:t> </a:t>
            </a:r>
            <a:r>
              <a:rPr lang="en-US" sz="1400" dirty="0" err="1" smtClean="0"/>
              <a:t>existir</a:t>
            </a:r>
            <a:r>
              <a:rPr lang="en-US" sz="1400" dirty="0" smtClean="0"/>
              <a:t> </a:t>
            </a:r>
            <a:r>
              <a:rPr lang="en-US" sz="1400" dirty="0" err="1" smtClean="0"/>
              <a:t>independientemente</a:t>
            </a:r>
            <a:r>
              <a:rPr lang="en-US" sz="1400" dirty="0" smtClean="0"/>
              <a:t> de la </a:t>
            </a:r>
            <a:r>
              <a:rPr lang="en-US" sz="1400" dirty="0" err="1" smtClean="0"/>
              <a:t>madre</a:t>
            </a:r>
            <a:r>
              <a:rPr lang="en-US" sz="1400" dirty="0" smtClean="0"/>
              <a:t>. Al </a:t>
            </a:r>
            <a:r>
              <a:rPr lang="en-US" sz="1400" dirty="0" err="1" smtClean="0"/>
              <a:t>ser</a:t>
            </a:r>
            <a:r>
              <a:rPr lang="en-US" sz="1400" dirty="0" smtClean="0"/>
              <a:t> </a:t>
            </a:r>
            <a:r>
              <a:rPr lang="en-US" sz="1400" dirty="0" err="1" smtClean="0"/>
              <a:t>pegado</a:t>
            </a:r>
            <a:r>
              <a:rPr lang="en-US" sz="1400" dirty="0" smtClean="0"/>
              <a:t> a la placenta y al cordon umbilical, </a:t>
            </a:r>
            <a:r>
              <a:rPr lang="en-US" sz="1400" dirty="0" err="1" smtClean="0"/>
              <a:t>su</a:t>
            </a:r>
            <a:r>
              <a:rPr lang="en-US" sz="1400" dirty="0" smtClean="0"/>
              <a:t> </a:t>
            </a:r>
            <a:r>
              <a:rPr lang="en-US" sz="1400" dirty="0" err="1" smtClean="0"/>
              <a:t>salud</a:t>
            </a:r>
            <a:r>
              <a:rPr lang="en-US" sz="1400" dirty="0" smtClean="0"/>
              <a:t> </a:t>
            </a:r>
            <a:r>
              <a:rPr lang="en-US" sz="1400" dirty="0" err="1" smtClean="0"/>
              <a:t>es</a:t>
            </a:r>
            <a:r>
              <a:rPr lang="en-US" sz="1400" dirty="0" smtClean="0"/>
              <a:t> </a:t>
            </a:r>
            <a:r>
              <a:rPr lang="en-US" sz="1400" dirty="0" err="1" smtClean="0"/>
              <a:t>dependiente</a:t>
            </a:r>
            <a:r>
              <a:rPr lang="en-US" sz="1400" dirty="0" smtClean="0"/>
              <a:t> de la </a:t>
            </a:r>
            <a:r>
              <a:rPr lang="en-US" sz="1400" dirty="0" err="1" smtClean="0"/>
              <a:t>salud</a:t>
            </a:r>
            <a:r>
              <a:rPr lang="en-US" sz="1400" dirty="0" smtClean="0"/>
              <a:t> de </a:t>
            </a:r>
            <a:r>
              <a:rPr lang="en-US" sz="1400" dirty="0" err="1" smtClean="0"/>
              <a:t>ella</a:t>
            </a:r>
            <a:r>
              <a:rPr lang="en-US" sz="1400" dirty="0" smtClean="0"/>
              <a:t>, y no se </a:t>
            </a:r>
            <a:r>
              <a:rPr lang="en-US" sz="1400" dirty="0" err="1" smtClean="0"/>
              <a:t>puede</a:t>
            </a:r>
            <a:r>
              <a:rPr lang="en-US" sz="1400" dirty="0" smtClean="0"/>
              <a:t> </a:t>
            </a:r>
            <a:r>
              <a:rPr lang="en-US" sz="1400" dirty="0" err="1" smtClean="0"/>
              <a:t>considerar</a:t>
            </a:r>
            <a:r>
              <a:rPr lang="en-US" sz="1400" dirty="0" smtClean="0"/>
              <a:t> </a:t>
            </a:r>
            <a:r>
              <a:rPr lang="en-US" sz="1400" dirty="0" err="1" smtClean="0"/>
              <a:t>como</a:t>
            </a:r>
            <a:r>
              <a:rPr lang="en-US" sz="1400" dirty="0" smtClean="0"/>
              <a:t> </a:t>
            </a:r>
            <a:r>
              <a:rPr lang="en-US" sz="1400" dirty="0" err="1" smtClean="0"/>
              <a:t>entidad</a:t>
            </a:r>
            <a:r>
              <a:rPr lang="en-US" sz="1400" dirty="0" smtClean="0"/>
              <a:t> </a:t>
            </a:r>
            <a:r>
              <a:rPr lang="en-US" sz="1400" dirty="0" err="1" smtClean="0"/>
              <a:t>separada</a:t>
            </a:r>
            <a:r>
              <a:rPr lang="en-US" sz="1400" dirty="0" smtClean="0"/>
              <a:t> </a:t>
            </a:r>
            <a:r>
              <a:rPr lang="en-US" sz="1400" dirty="0" err="1" smtClean="0"/>
              <a:t>porque</a:t>
            </a:r>
            <a:r>
              <a:rPr lang="en-US" sz="1400" dirty="0" smtClean="0"/>
              <a:t> no </a:t>
            </a:r>
            <a:r>
              <a:rPr lang="en-US" sz="1400" dirty="0" err="1" smtClean="0"/>
              <a:t>puede</a:t>
            </a:r>
            <a:r>
              <a:rPr lang="en-US" sz="1400" dirty="0" smtClean="0"/>
              <a:t> </a:t>
            </a:r>
            <a:r>
              <a:rPr lang="en-US" sz="1400" dirty="0" err="1" smtClean="0"/>
              <a:t>existir</a:t>
            </a:r>
            <a:r>
              <a:rPr lang="en-US" sz="1400" dirty="0" smtClean="0"/>
              <a:t> </a:t>
            </a:r>
            <a:r>
              <a:rPr lang="en-US" sz="1400" dirty="0" err="1" smtClean="0"/>
              <a:t>fuera</a:t>
            </a:r>
            <a:r>
              <a:rPr lang="en-US" sz="1400" dirty="0" smtClean="0"/>
              <a:t> del </a:t>
            </a:r>
            <a:r>
              <a:rPr lang="en-US" sz="1400" dirty="0" err="1" smtClean="0"/>
              <a:t>cuerpo</a:t>
            </a:r>
            <a:r>
              <a:rPr lang="en-US" sz="1400" dirty="0" smtClean="0"/>
              <a:t> </a:t>
            </a:r>
            <a:r>
              <a:rPr lang="en-US" sz="1400" dirty="0" err="1" smtClean="0"/>
              <a:t>materno</a:t>
            </a:r>
            <a:r>
              <a:rPr lang="en-US" sz="1400" dirty="0" smtClean="0"/>
              <a:t>.</a:t>
            </a:r>
            <a:endParaRPr lang="en-US" sz="1400" dirty="0"/>
          </a:p>
          <a:p>
            <a:r>
              <a:rPr lang="en-US" sz="1400" dirty="0" smtClean="0"/>
              <a:t>2) El </a:t>
            </a:r>
            <a:r>
              <a:rPr lang="en-US" sz="1400" dirty="0" err="1" smtClean="0"/>
              <a:t>concepto</a:t>
            </a:r>
            <a:r>
              <a:rPr lang="en-US" sz="1400" dirty="0" smtClean="0"/>
              <a:t> de </a:t>
            </a:r>
            <a:r>
              <a:rPr lang="en-US" sz="1400" dirty="0" err="1" smtClean="0"/>
              <a:t>ser</a:t>
            </a:r>
            <a:r>
              <a:rPr lang="en-US" sz="1400" dirty="0" smtClean="0"/>
              <a:t> persona </a:t>
            </a:r>
            <a:r>
              <a:rPr lang="en-US" sz="1400" dirty="0" err="1" smtClean="0"/>
              <a:t>es</a:t>
            </a:r>
            <a:r>
              <a:rPr lang="en-US" sz="1400" dirty="0" smtClean="0"/>
              <a:t> </a:t>
            </a:r>
            <a:r>
              <a:rPr lang="en-US" sz="1400" dirty="0" err="1" smtClean="0"/>
              <a:t>diferente</a:t>
            </a:r>
            <a:r>
              <a:rPr lang="en-US" sz="1400" dirty="0" smtClean="0"/>
              <a:t> del </a:t>
            </a:r>
            <a:r>
              <a:rPr lang="en-US" sz="1400" dirty="0" err="1" smtClean="0"/>
              <a:t>concepto</a:t>
            </a:r>
            <a:r>
              <a:rPr lang="en-US" sz="1400" dirty="0" smtClean="0"/>
              <a:t> de </a:t>
            </a:r>
            <a:r>
              <a:rPr lang="en-US" sz="1400" dirty="0" err="1" smtClean="0"/>
              <a:t>estar</a:t>
            </a:r>
            <a:r>
              <a:rPr lang="en-US" sz="1400" dirty="0" smtClean="0"/>
              <a:t> vivo. La </a:t>
            </a:r>
            <a:r>
              <a:rPr lang="en-US" sz="1400" dirty="0" err="1" smtClean="0"/>
              <a:t>vida</a:t>
            </a:r>
            <a:r>
              <a:rPr lang="en-US" sz="1400" dirty="0" smtClean="0"/>
              <a:t> </a:t>
            </a:r>
            <a:r>
              <a:rPr lang="en-US" sz="1400" dirty="0" err="1" smtClean="0"/>
              <a:t>empieza</a:t>
            </a:r>
            <a:r>
              <a:rPr lang="en-US" sz="1400" dirty="0" smtClean="0"/>
              <a:t> con la </a:t>
            </a:r>
            <a:r>
              <a:rPr lang="en-US" sz="1400" dirty="0" err="1" smtClean="0"/>
              <a:t>concepcion</a:t>
            </a:r>
            <a:r>
              <a:rPr lang="en-US" sz="1400" dirty="0"/>
              <a:t>, </a:t>
            </a:r>
            <a:r>
              <a:rPr lang="en-US" sz="1400" dirty="0" err="1" smtClean="0"/>
              <a:t>pero</a:t>
            </a:r>
            <a:r>
              <a:rPr lang="en-US" sz="1400" dirty="0" smtClean="0"/>
              <a:t> los </a:t>
            </a:r>
            <a:r>
              <a:rPr lang="en-US" sz="1400" dirty="0" err="1" smtClean="0"/>
              <a:t>oocitos</a:t>
            </a:r>
            <a:r>
              <a:rPr lang="en-US" sz="1400" dirty="0" smtClean="0"/>
              <a:t> </a:t>
            </a:r>
            <a:r>
              <a:rPr lang="en-US" sz="1400" dirty="0" err="1" smtClean="0"/>
              <a:t>fertilizadosusados</a:t>
            </a:r>
            <a:r>
              <a:rPr lang="en-US" sz="1400" dirty="0" smtClean="0"/>
              <a:t> para la </a:t>
            </a:r>
            <a:r>
              <a:rPr lang="en-US" sz="1400" dirty="0" err="1" smtClean="0"/>
              <a:t>fertilizacion</a:t>
            </a:r>
            <a:r>
              <a:rPr lang="en-US" sz="1400" dirty="0" smtClean="0"/>
              <a:t> </a:t>
            </a:r>
            <a:r>
              <a:rPr lang="en-US" sz="1400" dirty="0" err="1" smtClean="0"/>
              <a:t>tambien</a:t>
            </a:r>
            <a:r>
              <a:rPr lang="en-US" sz="1400" dirty="0" smtClean="0"/>
              <a:t> son </a:t>
            </a:r>
            <a:r>
              <a:rPr lang="en-US" sz="1400" dirty="0" err="1" smtClean="0"/>
              <a:t>vidas</a:t>
            </a:r>
            <a:r>
              <a:rPr lang="en-US" sz="1400" dirty="0" smtClean="0"/>
              <a:t> </a:t>
            </a:r>
            <a:r>
              <a:rPr lang="en-US" sz="1400" dirty="0" err="1" smtClean="0"/>
              <a:t>humanas</a:t>
            </a:r>
            <a:r>
              <a:rPr lang="en-US" sz="1400" dirty="0" smtClean="0"/>
              <a:t> y los </a:t>
            </a:r>
            <a:r>
              <a:rPr lang="en-US" sz="1400" dirty="0" err="1" smtClean="0"/>
              <a:t>que</a:t>
            </a:r>
            <a:r>
              <a:rPr lang="en-US" sz="1400" dirty="0" smtClean="0"/>
              <a:t> no se </a:t>
            </a:r>
            <a:r>
              <a:rPr lang="en-US" sz="1400" dirty="0" err="1" smtClean="0"/>
              <a:t>implantan</a:t>
            </a:r>
            <a:r>
              <a:rPr lang="en-US" sz="1400" dirty="0" smtClean="0"/>
              <a:t> son </a:t>
            </a:r>
            <a:r>
              <a:rPr lang="en-US" sz="1400" dirty="0" err="1" smtClean="0"/>
              <a:t>rutinariamente</a:t>
            </a:r>
            <a:r>
              <a:rPr lang="en-US" sz="1400" dirty="0" smtClean="0"/>
              <a:t> </a:t>
            </a:r>
            <a:r>
              <a:rPr lang="en-US" sz="1400" dirty="0" err="1" smtClean="0"/>
              <a:t>hechados</a:t>
            </a:r>
            <a:r>
              <a:rPr lang="en-US" sz="1400" dirty="0" smtClean="0"/>
              <a:t> a la </a:t>
            </a:r>
            <a:r>
              <a:rPr lang="en-US" sz="1400" dirty="0" err="1" smtClean="0"/>
              <a:t>basura</a:t>
            </a:r>
            <a:r>
              <a:rPr lang="en-US" sz="1400" dirty="0" smtClean="0"/>
              <a:t>. Como sera’ </a:t>
            </a:r>
            <a:r>
              <a:rPr lang="en-US" sz="1400" dirty="0" err="1" smtClean="0"/>
              <a:t>que</a:t>
            </a:r>
            <a:r>
              <a:rPr lang="en-US" sz="1400" dirty="0" smtClean="0"/>
              <a:t> </a:t>
            </a:r>
            <a:r>
              <a:rPr lang="en-US" sz="1400" dirty="0" err="1" smtClean="0"/>
              <a:t>eso</a:t>
            </a:r>
            <a:r>
              <a:rPr lang="en-US" sz="1400" dirty="0" smtClean="0"/>
              <a:t> no </a:t>
            </a:r>
            <a:r>
              <a:rPr lang="en-US" sz="1400" dirty="0" err="1" smtClean="0"/>
              <a:t>es</a:t>
            </a:r>
            <a:r>
              <a:rPr lang="en-US" sz="1400" dirty="0" smtClean="0"/>
              <a:t> </a:t>
            </a:r>
            <a:r>
              <a:rPr lang="en-US" sz="1400" dirty="0" err="1" smtClean="0"/>
              <a:t>asesinato</a:t>
            </a:r>
            <a:r>
              <a:rPr lang="en-US" sz="1400" dirty="0" smtClean="0"/>
              <a:t> ? Y </a:t>
            </a:r>
            <a:r>
              <a:rPr lang="en-US" sz="1400" dirty="0" err="1" smtClean="0"/>
              <a:t>si</a:t>
            </a:r>
            <a:r>
              <a:rPr lang="en-US" sz="1400" dirty="0" smtClean="0"/>
              <a:t> no lo </a:t>
            </a:r>
            <a:r>
              <a:rPr lang="en-US" sz="1400" dirty="0" err="1" smtClean="0"/>
              <a:t>es</a:t>
            </a:r>
            <a:r>
              <a:rPr lang="en-US" sz="1400" dirty="0" smtClean="0"/>
              <a:t>, </a:t>
            </a:r>
            <a:r>
              <a:rPr lang="en-US" sz="1400" dirty="0" err="1" smtClean="0"/>
              <a:t>poruqe</a:t>
            </a:r>
            <a:r>
              <a:rPr lang="en-US" sz="1400" dirty="0" smtClean="0"/>
              <a:t> el </a:t>
            </a:r>
            <a:r>
              <a:rPr lang="en-US" sz="1400" dirty="0" err="1" smtClean="0"/>
              <a:t>aborto</a:t>
            </a:r>
            <a:r>
              <a:rPr lang="en-US" sz="1400" dirty="0" smtClean="0"/>
              <a:t> </a:t>
            </a:r>
            <a:r>
              <a:rPr lang="en-US" sz="1400" dirty="0" err="1" smtClean="0"/>
              <a:t>es</a:t>
            </a:r>
            <a:r>
              <a:rPr lang="en-US" sz="1400" dirty="0" smtClean="0"/>
              <a:t> </a:t>
            </a:r>
            <a:r>
              <a:rPr lang="en-US" sz="1400" dirty="0" err="1" smtClean="0"/>
              <a:t>asesinato</a:t>
            </a:r>
            <a:r>
              <a:rPr lang="en-US" sz="1400" dirty="0" smtClean="0"/>
              <a:t>?</a:t>
            </a:r>
            <a:endParaRPr lang="en-US" sz="1400" dirty="0"/>
          </a:p>
          <a:p>
            <a:r>
              <a:rPr lang="en-US" sz="1400" dirty="0" smtClean="0"/>
              <a:t>3) La </a:t>
            </a:r>
            <a:r>
              <a:rPr lang="en-US" sz="1400" dirty="0" err="1" smtClean="0"/>
              <a:t>adopcion</a:t>
            </a:r>
            <a:r>
              <a:rPr lang="en-US" sz="1400" dirty="0" smtClean="0"/>
              <a:t> no </a:t>
            </a:r>
            <a:r>
              <a:rPr lang="en-US" sz="1400" dirty="0" err="1" smtClean="0"/>
              <a:t>es</a:t>
            </a:r>
            <a:r>
              <a:rPr lang="en-US" sz="1400" dirty="0" smtClean="0"/>
              <a:t> </a:t>
            </a:r>
            <a:r>
              <a:rPr lang="en-US" sz="1400" dirty="0" err="1" smtClean="0"/>
              <a:t>una</a:t>
            </a:r>
            <a:r>
              <a:rPr lang="en-US" sz="1400" dirty="0" smtClean="0"/>
              <a:t> </a:t>
            </a:r>
            <a:r>
              <a:rPr lang="en-US" sz="1400" dirty="0" err="1" smtClean="0"/>
              <a:t>alternativa</a:t>
            </a:r>
            <a:r>
              <a:rPr lang="en-US" sz="1400" dirty="0" smtClean="0"/>
              <a:t> al </a:t>
            </a:r>
            <a:r>
              <a:rPr lang="en-US" sz="1400" dirty="0" err="1" smtClean="0"/>
              <a:t>aborto</a:t>
            </a:r>
            <a:r>
              <a:rPr lang="en-US" sz="1400" dirty="0" smtClean="0"/>
              <a:t>, </a:t>
            </a:r>
            <a:r>
              <a:rPr lang="en-US" sz="1400" dirty="0" err="1" smtClean="0"/>
              <a:t>porque</a:t>
            </a:r>
            <a:r>
              <a:rPr lang="en-US" sz="1400" dirty="0" smtClean="0"/>
              <a:t> </a:t>
            </a:r>
            <a:r>
              <a:rPr lang="en-US" sz="1400" dirty="0" err="1" smtClean="0"/>
              <a:t>queda</a:t>
            </a:r>
            <a:r>
              <a:rPr lang="en-US" sz="1400" dirty="0" smtClean="0"/>
              <a:t> </a:t>
            </a:r>
            <a:r>
              <a:rPr lang="en-US" sz="1400" dirty="0" err="1" smtClean="0"/>
              <a:t>eleccion</a:t>
            </a:r>
            <a:r>
              <a:rPr lang="en-US" sz="1400" dirty="0" smtClean="0"/>
              <a:t> de la </a:t>
            </a:r>
            <a:r>
              <a:rPr lang="en-US" sz="1400" dirty="0" err="1" smtClean="0"/>
              <a:t>mujer</a:t>
            </a:r>
            <a:r>
              <a:rPr lang="en-US" sz="1400" dirty="0" smtClean="0"/>
              <a:t> </a:t>
            </a:r>
            <a:r>
              <a:rPr lang="en-US" sz="1400" dirty="0" err="1" smtClean="0"/>
              <a:t>si</a:t>
            </a:r>
            <a:r>
              <a:rPr lang="en-US" sz="1400" dirty="0" smtClean="0"/>
              <a:t> </a:t>
            </a:r>
            <a:r>
              <a:rPr lang="en-US" sz="1400" dirty="0" err="1" smtClean="0"/>
              <a:t>dar</a:t>
            </a:r>
            <a:r>
              <a:rPr lang="en-US" sz="1400" dirty="0" smtClean="0"/>
              <a:t> o no a </a:t>
            </a:r>
            <a:r>
              <a:rPr lang="en-US" sz="1400" dirty="0" err="1" smtClean="0"/>
              <a:t>su</a:t>
            </a:r>
            <a:r>
              <a:rPr lang="en-US" sz="1400" dirty="0" smtClean="0"/>
              <a:t> </a:t>
            </a:r>
            <a:r>
              <a:rPr lang="en-US" sz="1400" dirty="0" err="1" smtClean="0"/>
              <a:t>hijo</a:t>
            </a:r>
            <a:r>
              <a:rPr lang="en-US" sz="1400" dirty="0" smtClean="0"/>
              <a:t> para </a:t>
            </a:r>
            <a:r>
              <a:rPr lang="en-US" sz="1400" dirty="0" err="1" smtClean="0"/>
              <a:t>que</a:t>
            </a:r>
            <a:r>
              <a:rPr lang="en-US" sz="1400" dirty="0" smtClean="0"/>
              <a:t> sea </a:t>
            </a:r>
            <a:r>
              <a:rPr lang="en-US" sz="1400" dirty="0" err="1" smtClean="0"/>
              <a:t>adoptado</a:t>
            </a:r>
            <a:r>
              <a:rPr lang="en-US" sz="1400" dirty="0" smtClean="0"/>
              <a:t>. La </a:t>
            </a:r>
            <a:r>
              <a:rPr lang="en-US" sz="1400" dirty="0" err="1" smtClean="0"/>
              <a:t>estadisticas</a:t>
            </a:r>
            <a:r>
              <a:rPr lang="en-US" sz="1400" dirty="0" smtClean="0"/>
              <a:t> </a:t>
            </a:r>
            <a:r>
              <a:rPr lang="en-US" sz="1400" dirty="0" err="1" smtClean="0"/>
              <a:t>muestran</a:t>
            </a:r>
            <a:r>
              <a:rPr lang="en-US" sz="1400" dirty="0" smtClean="0"/>
              <a:t> </a:t>
            </a:r>
            <a:r>
              <a:rPr lang="en-US" sz="1400" dirty="0" err="1" smtClean="0"/>
              <a:t>que</a:t>
            </a:r>
            <a:r>
              <a:rPr lang="en-US" sz="1400" dirty="0" smtClean="0"/>
              <a:t> </a:t>
            </a:r>
            <a:r>
              <a:rPr lang="en-US" sz="1400" dirty="0" err="1" smtClean="0"/>
              <a:t>muy</a:t>
            </a:r>
            <a:r>
              <a:rPr lang="en-US" sz="1400" dirty="0" smtClean="0"/>
              <a:t> </a:t>
            </a:r>
            <a:r>
              <a:rPr lang="en-US" sz="1400" dirty="0" err="1" smtClean="0"/>
              <a:t>pocas</a:t>
            </a:r>
            <a:r>
              <a:rPr lang="en-US" sz="1400" dirty="0" smtClean="0"/>
              <a:t> </a:t>
            </a:r>
            <a:r>
              <a:rPr lang="en-US" sz="1400" dirty="0" err="1" smtClean="0"/>
              <a:t>mujeres</a:t>
            </a:r>
            <a:r>
              <a:rPr lang="en-US" sz="1400" dirty="0" smtClean="0"/>
              <a:t> </a:t>
            </a:r>
            <a:r>
              <a:rPr lang="en-US" sz="1400" dirty="0" err="1" smtClean="0"/>
              <a:t>que</a:t>
            </a:r>
            <a:r>
              <a:rPr lang="en-US" sz="1400" dirty="0" smtClean="0"/>
              <a:t> </a:t>
            </a:r>
            <a:r>
              <a:rPr lang="en-US" sz="1400" dirty="0" err="1" smtClean="0"/>
              <a:t>dan</a:t>
            </a:r>
            <a:r>
              <a:rPr lang="en-US" sz="1400" dirty="0" smtClean="0"/>
              <a:t> a luz </a:t>
            </a:r>
            <a:r>
              <a:rPr lang="en-US" sz="1400" dirty="0" err="1" smtClean="0"/>
              <a:t>escojen</a:t>
            </a:r>
            <a:r>
              <a:rPr lang="en-US" sz="1400" dirty="0" smtClean="0"/>
              <a:t> </a:t>
            </a:r>
            <a:r>
              <a:rPr lang="en-US" sz="1400" dirty="0" err="1" smtClean="0"/>
              <a:t>dar</a:t>
            </a:r>
            <a:r>
              <a:rPr lang="en-US" sz="1400" dirty="0" smtClean="0"/>
              <a:t> </a:t>
            </a:r>
            <a:r>
              <a:rPr lang="en-US" sz="1400" dirty="0" err="1" smtClean="0"/>
              <a:t>en</a:t>
            </a:r>
            <a:r>
              <a:rPr lang="en-US" sz="1400" dirty="0" smtClean="0"/>
              <a:t> </a:t>
            </a:r>
            <a:r>
              <a:rPr lang="en-US" sz="1400" dirty="0" err="1" smtClean="0"/>
              <a:t>adopcion</a:t>
            </a:r>
            <a:r>
              <a:rPr lang="en-US" sz="1400" dirty="0" smtClean="0"/>
              <a:t> a </a:t>
            </a:r>
            <a:r>
              <a:rPr lang="en-US" sz="1400" dirty="0" err="1" smtClean="0"/>
              <a:t>sus</a:t>
            </a:r>
            <a:r>
              <a:rPr lang="en-US" sz="1400" dirty="0" smtClean="0"/>
              <a:t> </a:t>
            </a:r>
            <a:r>
              <a:rPr lang="en-US" sz="1400" dirty="0" err="1" smtClean="0"/>
              <a:t>bebes</a:t>
            </a:r>
            <a:r>
              <a:rPr lang="en-US" sz="1400" dirty="0" smtClean="0"/>
              <a:t> – </a:t>
            </a:r>
            <a:r>
              <a:rPr lang="en-US" sz="1400" dirty="0" err="1" smtClean="0"/>
              <a:t>menos</a:t>
            </a:r>
            <a:r>
              <a:rPr lang="en-US" sz="1400" dirty="0" smtClean="0"/>
              <a:t> de  </a:t>
            </a:r>
            <a:r>
              <a:rPr lang="en-US" sz="1400" dirty="0"/>
              <a:t>3% </a:t>
            </a:r>
            <a:r>
              <a:rPr lang="en-US" sz="1400" dirty="0" smtClean="0"/>
              <a:t>de </a:t>
            </a:r>
            <a:r>
              <a:rPr lang="en-US" sz="1400" dirty="0" err="1" smtClean="0"/>
              <a:t>las</a:t>
            </a:r>
            <a:r>
              <a:rPr lang="en-US" sz="1400" dirty="0" smtClean="0"/>
              <a:t> </a:t>
            </a:r>
            <a:r>
              <a:rPr lang="en-US" sz="1400" dirty="0" err="1" smtClean="0"/>
              <a:t>blancas</a:t>
            </a:r>
            <a:r>
              <a:rPr lang="en-US" sz="1400" dirty="0" smtClean="0"/>
              <a:t> </a:t>
            </a:r>
            <a:r>
              <a:rPr lang="en-US" sz="1400" dirty="0" err="1" smtClean="0"/>
              <a:t>soltera</a:t>
            </a:r>
            <a:r>
              <a:rPr lang="en-US" sz="1400" dirty="0" smtClean="0"/>
              <a:t> y </a:t>
            </a:r>
            <a:r>
              <a:rPr lang="en-US" sz="1400" dirty="0" err="1" smtClean="0"/>
              <a:t>menos</a:t>
            </a:r>
            <a:r>
              <a:rPr lang="en-US" sz="1400" dirty="0" smtClean="0"/>
              <a:t> de </a:t>
            </a:r>
            <a:r>
              <a:rPr lang="en-US" sz="1400" dirty="0"/>
              <a:t>2% </a:t>
            </a:r>
            <a:r>
              <a:rPr lang="en-US" sz="1400" dirty="0" smtClean="0"/>
              <a:t>de </a:t>
            </a:r>
            <a:r>
              <a:rPr lang="en-US" sz="1400" dirty="0" err="1" smtClean="0"/>
              <a:t>las</a:t>
            </a:r>
            <a:r>
              <a:rPr lang="en-US" sz="1400" dirty="0" smtClean="0"/>
              <a:t> </a:t>
            </a:r>
            <a:r>
              <a:rPr lang="en-US" sz="1400" dirty="0" err="1" smtClean="0"/>
              <a:t>afroamericanas</a:t>
            </a:r>
            <a:r>
              <a:rPr lang="en-US" sz="1400" dirty="0" smtClean="0"/>
              <a:t> </a:t>
            </a:r>
            <a:r>
              <a:rPr lang="en-US" sz="1400" dirty="0" err="1" smtClean="0"/>
              <a:t>solteras</a:t>
            </a:r>
            <a:r>
              <a:rPr lang="en-US" sz="1400" dirty="0" smtClean="0"/>
              <a:t>.</a:t>
            </a:r>
            <a:endParaRPr lang="en-US" sz="1400" dirty="0"/>
          </a:p>
          <a:p>
            <a:r>
              <a:rPr lang="en-US" sz="1400" dirty="0" smtClean="0"/>
              <a:t>4) El </a:t>
            </a:r>
            <a:r>
              <a:rPr lang="en-US" sz="1400" dirty="0" err="1" smtClean="0"/>
              <a:t>aborto</a:t>
            </a:r>
            <a:r>
              <a:rPr lang="en-US" sz="1400" dirty="0" smtClean="0"/>
              <a:t> </a:t>
            </a:r>
            <a:r>
              <a:rPr lang="en-US" sz="1400" dirty="0" err="1" smtClean="0"/>
              <a:t>es</a:t>
            </a:r>
            <a:r>
              <a:rPr lang="en-US" sz="1400" dirty="0" smtClean="0"/>
              <a:t> un </a:t>
            </a:r>
            <a:r>
              <a:rPr lang="en-US" sz="1400" dirty="0" err="1" smtClean="0"/>
              <a:t>procedimiento</a:t>
            </a:r>
            <a:r>
              <a:rPr lang="en-US" sz="1400" dirty="0" smtClean="0"/>
              <a:t> medico </a:t>
            </a:r>
            <a:r>
              <a:rPr lang="en-US" sz="1400" dirty="0" err="1" smtClean="0"/>
              <a:t>seguro</a:t>
            </a:r>
            <a:r>
              <a:rPr lang="en-US" sz="1400" dirty="0" smtClean="0"/>
              <a:t>. </a:t>
            </a:r>
            <a:r>
              <a:rPr lang="en-US" sz="1400" dirty="0" err="1" smtClean="0"/>
              <a:t>Casi</a:t>
            </a:r>
            <a:r>
              <a:rPr lang="en-US" sz="1400" dirty="0" smtClean="0"/>
              <a:t> el 90% de </a:t>
            </a:r>
            <a:r>
              <a:rPr lang="en-US" sz="1400" dirty="0" err="1" smtClean="0"/>
              <a:t>las</a:t>
            </a:r>
            <a:r>
              <a:rPr lang="en-US" sz="1400" dirty="0" smtClean="0"/>
              <a:t> </a:t>
            </a:r>
            <a:r>
              <a:rPr lang="en-US" sz="1400" dirty="0" err="1" smtClean="0"/>
              <a:t>mujeres</a:t>
            </a:r>
            <a:r>
              <a:rPr lang="en-US" sz="1400" dirty="0" smtClean="0"/>
              <a:t> </a:t>
            </a:r>
            <a:r>
              <a:rPr lang="en-US" sz="1400" dirty="0" err="1" smtClean="0"/>
              <a:t>que</a:t>
            </a:r>
            <a:r>
              <a:rPr lang="en-US" sz="1400" dirty="0" smtClean="0"/>
              <a:t> </a:t>
            </a:r>
            <a:r>
              <a:rPr lang="en-US" sz="1400" dirty="0" err="1" smtClean="0"/>
              <a:t>abortan</a:t>
            </a:r>
            <a:r>
              <a:rPr lang="en-US" sz="1400" dirty="0" smtClean="0"/>
              <a:t> lo </a:t>
            </a:r>
            <a:r>
              <a:rPr lang="en-US" sz="1400" dirty="0" err="1" smtClean="0"/>
              <a:t>hacen</a:t>
            </a:r>
            <a:r>
              <a:rPr lang="en-US" sz="1400" dirty="0" smtClean="0"/>
              <a:t> </a:t>
            </a:r>
            <a:r>
              <a:rPr lang="en-US" sz="1400" dirty="0" err="1" smtClean="0"/>
              <a:t>en</a:t>
            </a:r>
            <a:r>
              <a:rPr lang="en-US" sz="1400" dirty="0" smtClean="0"/>
              <a:t> el primer </a:t>
            </a:r>
            <a:r>
              <a:rPr lang="en-US" sz="1400" dirty="0" err="1" smtClean="0"/>
              <a:t>trimestre</a:t>
            </a:r>
            <a:r>
              <a:rPr lang="en-US" sz="1400" dirty="0" smtClean="0"/>
              <a:t>. Los </a:t>
            </a:r>
            <a:r>
              <a:rPr lang="en-US" sz="1400" dirty="0" err="1" smtClean="0"/>
              <a:t>abortos</a:t>
            </a:r>
            <a:r>
              <a:rPr lang="en-US" sz="1400" dirty="0" smtClean="0"/>
              <a:t> </a:t>
            </a:r>
            <a:r>
              <a:rPr lang="en-US" sz="1400" dirty="0" err="1" smtClean="0"/>
              <a:t>tienen</a:t>
            </a:r>
            <a:r>
              <a:rPr lang="en-US" sz="1400" dirty="0" smtClean="0"/>
              <a:t> </a:t>
            </a:r>
            <a:r>
              <a:rPr lang="en-US" sz="1400" dirty="0" err="1" smtClean="0"/>
              <a:t>menos</a:t>
            </a:r>
            <a:r>
              <a:rPr lang="en-US" sz="1400" dirty="0" smtClean="0"/>
              <a:t> de 0.5</a:t>
            </a:r>
            <a:r>
              <a:rPr lang="en-US" sz="1400" dirty="0"/>
              <a:t>% </a:t>
            </a:r>
            <a:r>
              <a:rPr lang="en-US" sz="1400" dirty="0" err="1" smtClean="0"/>
              <a:t>riesgo</a:t>
            </a:r>
            <a:r>
              <a:rPr lang="en-US" sz="1400" dirty="0" smtClean="0"/>
              <a:t> de </a:t>
            </a:r>
            <a:r>
              <a:rPr lang="en-US" sz="1400" dirty="0" err="1" smtClean="0"/>
              <a:t>complicaciones</a:t>
            </a:r>
            <a:r>
              <a:rPr lang="en-US" sz="1400" dirty="0" smtClean="0"/>
              <a:t> </a:t>
            </a:r>
            <a:r>
              <a:rPr lang="en-US" sz="1400" dirty="0" err="1" smtClean="0"/>
              <a:t>serias</a:t>
            </a:r>
            <a:r>
              <a:rPr lang="en-US" sz="1400" dirty="0" smtClean="0"/>
              <a:t> y no </a:t>
            </a:r>
            <a:r>
              <a:rPr lang="en-US" sz="1400" dirty="0" err="1" smtClean="0"/>
              <a:t>afecta</a:t>
            </a:r>
            <a:r>
              <a:rPr lang="en-US" sz="1400" dirty="0" smtClean="0"/>
              <a:t> </a:t>
            </a:r>
            <a:r>
              <a:rPr lang="en-US" sz="1400" dirty="0" err="1" smtClean="0"/>
              <a:t>ni</a:t>
            </a:r>
            <a:r>
              <a:rPr lang="en-US" sz="1400" dirty="0" smtClean="0"/>
              <a:t> la </a:t>
            </a:r>
            <a:r>
              <a:rPr lang="en-US" sz="1400" dirty="0" err="1" smtClean="0"/>
              <a:t>salud</a:t>
            </a:r>
            <a:r>
              <a:rPr lang="en-US" sz="1400" dirty="0" smtClean="0"/>
              <a:t> de la </a:t>
            </a:r>
            <a:r>
              <a:rPr lang="en-US" sz="1400" dirty="0" err="1" smtClean="0"/>
              <a:t>mujer</a:t>
            </a:r>
            <a:r>
              <a:rPr lang="en-US" sz="1400" dirty="0" smtClean="0"/>
              <a:t> </a:t>
            </a:r>
            <a:r>
              <a:rPr lang="en-US" sz="1400" dirty="0" err="1" smtClean="0"/>
              <a:t>ni</a:t>
            </a:r>
            <a:r>
              <a:rPr lang="en-US" sz="1400" dirty="0" smtClean="0"/>
              <a:t> </a:t>
            </a:r>
            <a:r>
              <a:rPr lang="en-US" sz="1400" dirty="0" err="1" smtClean="0"/>
              <a:t>su</a:t>
            </a:r>
            <a:r>
              <a:rPr lang="en-US" sz="1400" dirty="0" smtClean="0"/>
              <a:t> </a:t>
            </a:r>
            <a:r>
              <a:rPr lang="en-US" sz="1400" dirty="0" err="1" smtClean="0"/>
              <a:t>capacidad</a:t>
            </a:r>
            <a:r>
              <a:rPr lang="en-US" sz="1400" dirty="0" smtClean="0"/>
              <a:t> </a:t>
            </a:r>
            <a:r>
              <a:rPr lang="en-US" sz="1400" dirty="0" err="1" smtClean="0"/>
              <a:t>futura</a:t>
            </a:r>
            <a:r>
              <a:rPr lang="en-US" sz="1400" dirty="0" smtClean="0"/>
              <a:t> de </a:t>
            </a:r>
            <a:r>
              <a:rPr lang="en-US" sz="1400" dirty="0" err="1" smtClean="0"/>
              <a:t>tener</a:t>
            </a:r>
            <a:r>
              <a:rPr lang="en-US" sz="1400" dirty="0" smtClean="0"/>
              <a:t> </a:t>
            </a:r>
            <a:r>
              <a:rPr lang="en-US" sz="1400" dirty="0" err="1" smtClean="0"/>
              <a:t>hijos</a:t>
            </a:r>
            <a:r>
              <a:rPr lang="en-US" sz="1400" dirty="0" smtClean="0"/>
              <a:t>.</a:t>
            </a:r>
            <a:endParaRPr lang="en-US" sz="1400" dirty="0"/>
          </a:p>
          <a:p>
            <a:r>
              <a:rPr lang="en-US" sz="1400" dirty="0" smtClean="0"/>
              <a:t>5) </a:t>
            </a:r>
            <a:r>
              <a:rPr lang="en-US" sz="1400" dirty="0" err="1" smtClean="0"/>
              <a:t>En</a:t>
            </a:r>
            <a:r>
              <a:rPr lang="en-US" sz="1400" dirty="0" smtClean="0"/>
              <a:t> </a:t>
            </a:r>
            <a:r>
              <a:rPr lang="en-US" sz="1400" dirty="0" err="1" smtClean="0"/>
              <a:t>caso</a:t>
            </a:r>
            <a:r>
              <a:rPr lang="en-US" sz="1400" dirty="0" smtClean="0"/>
              <a:t> de </a:t>
            </a:r>
            <a:r>
              <a:rPr lang="en-US" sz="1400" dirty="0" err="1" smtClean="0"/>
              <a:t>violacion</a:t>
            </a:r>
            <a:r>
              <a:rPr lang="en-US" sz="1400" dirty="0" smtClean="0"/>
              <a:t> o </a:t>
            </a:r>
            <a:r>
              <a:rPr lang="en-US" sz="1400" dirty="0" err="1" smtClean="0"/>
              <a:t>incesto</a:t>
            </a:r>
            <a:r>
              <a:rPr lang="en-US" sz="1400" dirty="0" smtClean="0"/>
              <a:t>, </a:t>
            </a:r>
            <a:r>
              <a:rPr lang="en-US" sz="1400" dirty="0" err="1" smtClean="0"/>
              <a:t>forzar</a:t>
            </a:r>
            <a:r>
              <a:rPr lang="en-US" sz="1400" dirty="0" smtClean="0"/>
              <a:t> a un </a:t>
            </a:r>
            <a:r>
              <a:rPr lang="en-US" sz="1400" dirty="0" err="1" smtClean="0"/>
              <a:t>mujer</a:t>
            </a:r>
            <a:r>
              <a:rPr lang="en-US" sz="1400" dirty="0" smtClean="0"/>
              <a:t> a </a:t>
            </a:r>
            <a:r>
              <a:rPr lang="en-US" sz="1400" dirty="0" err="1" smtClean="0"/>
              <a:t>tener</a:t>
            </a:r>
            <a:r>
              <a:rPr lang="en-US" sz="1400" dirty="0" smtClean="0"/>
              <a:t> un </a:t>
            </a:r>
            <a:r>
              <a:rPr lang="en-US" sz="1400" dirty="0" err="1" smtClean="0"/>
              <a:t>hijo</a:t>
            </a:r>
            <a:r>
              <a:rPr lang="en-US" sz="1400" dirty="0" smtClean="0"/>
              <a:t> </a:t>
            </a:r>
            <a:r>
              <a:rPr lang="en-US" sz="1400" dirty="0" err="1" smtClean="0"/>
              <a:t>es</a:t>
            </a:r>
            <a:r>
              <a:rPr lang="en-US" sz="1400" dirty="0" smtClean="0"/>
              <a:t> un </a:t>
            </a:r>
            <a:r>
              <a:rPr lang="en-US" sz="1400" dirty="0" err="1" smtClean="0"/>
              <a:t>acto</a:t>
            </a:r>
            <a:r>
              <a:rPr lang="en-US" sz="1400" dirty="0" smtClean="0"/>
              <a:t> </a:t>
            </a:r>
            <a:r>
              <a:rPr lang="en-US" sz="1400" dirty="0" err="1" smtClean="0"/>
              <a:t>violento</a:t>
            </a:r>
            <a:r>
              <a:rPr lang="en-US" sz="1400" dirty="0" smtClean="0"/>
              <a:t> </a:t>
            </a:r>
            <a:r>
              <a:rPr lang="en-US" sz="1400" dirty="0" err="1" smtClean="0"/>
              <a:t>que</a:t>
            </a:r>
            <a:r>
              <a:rPr lang="en-US" sz="1400" dirty="0" smtClean="0"/>
              <a:t> </a:t>
            </a:r>
            <a:r>
              <a:rPr lang="en-US" sz="1400" dirty="0" err="1" smtClean="0"/>
              <a:t>puede</a:t>
            </a:r>
            <a:r>
              <a:rPr lang="en-US" sz="1400" dirty="0" smtClean="0"/>
              <a:t> </a:t>
            </a:r>
            <a:r>
              <a:rPr lang="en-US" sz="1400" dirty="0" err="1" smtClean="0"/>
              <a:t>tener</a:t>
            </a:r>
            <a:r>
              <a:rPr lang="en-US" sz="1400" dirty="0" smtClean="0"/>
              <a:t> </a:t>
            </a:r>
            <a:r>
              <a:rPr lang="en-US" sz="1400" dirty="0" err="1" smtClean="0"/>
              <a:t>consecuencias</a:t>
            </a:r>
            <a:r>
              <a:rPr lang="en-US" sz="1400" dirty="0" smtClean="0"/>
              <a:t> </a:t>
            </a:r>
            <a:r>
              <a:rPr lang="en-US" sz="1400" dirty="0" err="1" smtClean="0"/>
              <a:t>psicologicas</a:t>
            </a:r>
            <a:r>
              <a:rPr lang="en-US" sz="1400" dirty="0" smtClean="0"/>
              <a:t> </a:t>
            </a:r>
            <a:r>
              <a:rPr lang="en-US" sz="1400" dirty="0" err="1" smtClean="0"/>
              <a:t>que</a:t>
            </a:r>
            <a:r>
              <a:rPr lang="en-US" sz="1400" dirty="0" smtClean="0"/>
              <a:t> </a:t>
            </a:r>
            <a:r>
              <a:rPr lang="en-US" sz="1400" dirty="0" err="1" smtClean="0"/>
              <a:t>pueden</a:t>
            </a:r>
            <a:r>
              <a:rPr lang="en-US" sz="1400" dirty="0" smtClean="0"/>
              <a:t> </a:t>
            </a:r>
            <a:r>
              <a:rPr lang="en-US" sz="1400" dirty="0" err="1" smtClean="0"/>
              <a:t>dañarla</a:t>
            </a:r>
            <a:r>
              <a:rPr lang="en-US" sz="1400" dirty="0" smtClean="0"/>
              <a:t> </a:t>
            </a:r>
            <a:r>
              <a:rPr lang="en-US" sz="1400" dirty="0" err="1" smtClean="0"/>
              <a:t>ulterirmente</a:t>
            </a:r>
            <a:r>
              <a:rPr lang="en-US" sz="1400" dirty="0" smtClean="0"/>
              <a:t>. A menudo la </a:t>
            </a:r>
            <a:r>
              <a:rPr lang="en-US" sz="1400" dirty="0" err="1" smtClean="0"/>
              <a:t>mujer</a:t>
            </a:r>
            <a:r>
              <a:rPr lang="en-US" sz="1400" dirty="0" smtClean="0"/>
              <a:t> </a:t>
            </a:r>
            <a:r>
              <a:rPr lang="en-US" sz="1400" dirty="0" err="1" smtClean="0"/>
              <a:t>es</a:t>
            </a:r>
            <a:r>
              <a:rPr lang="en-US" sz="1400" dirty="0" smtClean="0"/>
              <a:t> </a:t>
            </a:r>
            <a:r>
              <a:rPr lang="en-US" sz="1400" dirty="0" err="1" smtClean="0"/>
              <a:t>demasiado</a:t>
            </a:r>
            <a:r>
              <a:rPr lang="en-US" sz="1400" dirty="0" smtClean="0"/>
              <a:t> </a:t>
            </a:r>
            <a:r>
              <a:rPr lang="en-US" sz="1400" dirty="0" err="1" smtClean="0"/>
              <a:t>espantada</a:t>
            </a:r>
            <a:r>
              <a:rPr lang="en-US" sz="1400" dirty="0" smtClean="0"/>
              <a:t> de </a:t>
            </a:r>
            <a:r>
              <a:rPr lang="en-US" sz="1400" dirty="0" err="1" smtClean="0"/>
              <a:t>hablar</a:t>
            </a:r>
            <a:r>
              <a:rPr lang="en-US" sz="1400" dirty="0" smtClean="0"/>
              <a:t> o no </a:t>
            </a:r>
            <a:r>
              <a:rPr lang="en-US" sz="1400" dirty="0" err="1" smtClean="0"/>
              <a:t>sabe</a:t>
            </a:r>
            <a:r>
              <a:rPr lang="en-US" sz="1400" dirty="0" smtClean="0"/>
              <a:t> </a:t>
            </a:r>
            <a:r>
              <a:rPr lang="en-US" sz="1400" dirty="0" err="1" smtClean="0"/>
              <a:t>estar</a:t>
            </a:r>
            <a:r>
              <a:rPr lang="en-US" sz="1400" dirty="0" smtClean="0"/>
              <a:t> </a:t>
            </a:r>
            <a:r>
              <a:rPr lang="en-US" sz="1400" dirty="0" err="1" smtClean="0"/>
              <a:t>embarazada</a:t>
            </a:r>
            <a:r>
              <a:rPr lang="en-US" sz="1400" dirty="0" smtClean="0"/>
              <a:t>, </a:t>
            </a:r>
            <a:r>
              <a:rPr lang="en-US" sz="1400" dirty="0" err="1" smtClean="0"/>
              <a:t>por</a:t>
            </a:r>
            <a:r>
              <a:rPr lang="en-US" sz="1400" dirty="0" smtClean="0"/>
              <a:t> </a:t>
            </a:r>
            <a:r>
              <a:rPr lang="en-US" sz="1400" dirty="0" err="1" smtClean="0"/>
              <a:t>eso</a:t>
            </a:r>
            <a:r>
              <a:rPr lang="en-US" sz="1400" dirty="0" smtClean="0"/>
              <a:t> </a:t>
            </a:r>
            <a:r>
              <a:rPr lang="en-US" sz="1400" dirty="0" err="1" smtClean="0"/>
              <a:t>es</a:t>
            </a:r>
            <a:r>
              <a:rPr lang="en-US" sz="1400" dirty="0" smtClean="0"/>
              <a:t> </a:t>
            </a:r>
            <a:r>
              <a:rPr lang="en-US" sz="1400" dirty="0" err="1" smtClean="0"/>
              <a:t>que</a:t>
            </a:r>
            <a:r>
              <a:rPr lang="en-US" sz="1400" dirty="0" smtClean="0"/>
              <a:t> la </a:t>
            </a:r>
            <a:r>
              <a:rPr lang="en-US" sz="1400" dirty="0" err="1" smtClean="0"/>
              <a:t>pildore</a:t>
            </a:r>
            <a:r>
              <a:rPr lang="en-US" sz="1400" dirty="0" smtClean="0"/>
              <a:t> del </a:t>
            </a:r>
            <a:r>
              <a:rPr lang="en-US" sz="1400" dirty="0" err="1" smtClean="0"/>
              <a:t>dia</a:t>
            </a:r>
            <a:r>
              <a:rPr lang="en-US" sz="1400" dirty="0" smtClean="0"/>
              <a:t> </a:t>
            </a:r>
            <a:r>
              <a:rPr lang="en-US" sz="1400" dirty="0" err="1" smtClean="0"/>
              <a:t>despues</a:t>
            </a:r>
            <a:r>
              <a:rPr lang="en-US" sz="1400" dirty="0" smtClean="0"/>
              <a:t> no </a:t>
            </a:r>
            <a:r>
              <a:rPr lang="en-US" sz="1400" dirty="0" err="1" smtClean="0"/>
              <a:t>sirve</a:t>
            </a:r>
            <a:r>
              <a:rPr lang="en-US" sz="1400" dirty="0" smtClean="0"/>
              <a:t> </a:t>
            </a:r>
            <a:r>
              <a:rPr lang="en-US" sz="1400" dirty="0" err="1" smtClean="0"/>
              <a:t>en</a:t>
            </a:r>
            <a:r>
              <a:rPr lang="en-US" sz="1400" dirty="0" smtClean="0"/>
              <a:t> </a:t>
            </a:r>
            <a:r>
              <a:rPr lang="en-US" sz="1400" dirty="0" err="1" smtClean="0"/>
              <a:t>estas</a:t>
            </a:r>
            <a:r>
              <a:rPr lang="en-US" sz="1400" dirty="0" smtClean="0"/>
              <a:t> </a:t>
            </a:r>
            <a:r>
              <a:rPr lang="en-US" sz="1400" dirty="0" err="1" smtClean="0"/>
              <a:t>situaciones</a:t>
            </a:r>
            <a:r>
              <a:rPr lang="en-US" sz="1400" dirty="0" smtClean="0"/>
              <a:t>.</a:t>
            </a:r>
            <a:endParaRPr lang="en-US" sz="1400" dirty="0"/>
          </a:p>
          <a:p>
            <a:r>
              <a:rPr lang="en-US" sz="1400" dirty="0" smtClean="0"/>
              <a:t>6) El </a:t>
            </a:r>
            <a:r>
              <a:rPr lang="en-US" sz="1400" dirty="0" err="1" smtClean="0"/>
              <a:t>aborto</a:t>
            </a:r>
            <a:r>
              <a:rPr lang="en-US" sz="1400" dirty="0" smtClean="0"/>
              <a:t> no se </a:t>
            </a:r>
            <a:r>
              <a:rPr lang="en-US" sz="1400" dirty="0" err="1" smtClean="0"/>
              <a:t>usa</a:t>
            </a:r>
            <a:r>
              <a:rPr lang="en-US" sz="1400" dirty="0" smtClean="0"/>
              <a:t> </a:t>
            </a:r>
            <a:r>
              <a:rPr lang="en-US" sz="1400" dirty="0" err="1" smtClean="0"/>
              <a:t>como</a:t>
            </a:r>
            <a:r>
              <a:rPr lang="en-US" sz="1400" dirty="0" smtClean="0"/>
              <a:t> </a:t>
            </a:r>
            <a:r>
              <a:rPr lang="en-US" sz="1400" dirty="0" err="1" smtClean="0"/>
              <a:t>contracepcion</a:t>
            </a:r>
            <a:r>
              <a:rPr lang="en-US" sz="1400" dirty="0"/>
              <a:t>. </a:t>
            </a:r>
            <a:r>
              <a:rPr lang="en-US" sz="1400" dirty="0" smtClean="0"/>
              <a:t>El </a:t>
            </a:r>
            <a:r>
              <a:rPr lang="en-US" sz="1400" dirty="0" err="1" smtClean="0"/>
              <a:t>embarazo</a:t>
            </a:r>
            <a:r>
              <a:rPr lang="en-US" sz="1400" dirty="0" smtClean="0"/>
              <a:t> </a:t>
            </a:r>
            <a:r>
              <a:rPr lang="en-US" sz="1400" dirty="0" err="1" smtClean="0"/>
              <a:t>puede</a:t>
            </a:r>
            <a:r>
              <a:rPr lang="en-US" sz="1400" dirty="0" smtClean="0"/>
              <a:t> </a:t>
            </a:r>
            <a:r>
              <a:rPr lang="en-US" sz="1400" dirty="0" err="1" smtClean="0"/>
              <a:t>ocurrir</a:t>
            </a:r>
            <a:r>
              <a:rPr lang="en-US" sz="1400" dirty="0" smtClean="0"/>
              <a:t> hasta con el </a:t>
            </a:r>
            <a:r>
              <a:rPr lang="en-US" sz="1400" dirty="0" err="1" smtClean="0"/>
              <a:t>uso</a:t>
            </a:r>
            <a:r>
              <a:rPr lang="en-US" sz="1400" dirty="0" smtClean="0"/>
              <a:t> de </a:t>
            </a:r>
            <a:r>
              <a:rPr lang="en-US" sz="1400" dirty="0" err="1" smtClean="0"/>
              <a:t>contraceptivos</a:t>
            </a:r>
            <a:r>
              <a:rPr lang="en-US" sz="1400" dirty="0" smtClean="0"/>
              <a:t>. Solo el </a:t>
            </a:r>
            <a:r>
              <a:rPr lang="en-US" sz="1400" dirty="0"/>
              <a:t>8% </a:t>
            </a:r>
            <a:r>
              <a:rPr lang="en-US" sz="1400" dirty="0" smtClean="0"/>
              <a:t>de </a:t>
            </a:r>
            <a:r>
              <a:rPr lang="en-US" sz="1400" dirty="0" err="1" smtClean="0"/>
              <a:t>de</a:t>
            </a:r>
            <a:r>
              <a:rPr lang="en-US" sz="1400" dirty="0" smtClean="0"/>
              <a:t> </a:t>
            </a:r>
            <a:r>
              <a:rPr lang="en-US" sz="1400" dirty="0" err="1" smtClean="0"/>
              <a:t>las</a:t>
            </a:r>
            <a:r>
              <a:rPr lang="en-US" sz="1400" dirty="0" smtClean="0"/>
              <a:t> </a:t>
            </a:r>
            <a:r>
              <a:rPr lang="en-US" sz="1400" dirty="0" err="1" smtClean="0"/>
              <a:t>mujeres</a:t>
            </a:r>
            <a:r>
              <a:rPr lang="en-US" sz="1400" dirty="0" smtClean="0"/>
              <a:t> </a:t>
            </a:r>
            <a:r>
              <a:rPr lang="en-US" sz="1400" dirty="0" err="1" smtClean="0"/>
              <a:t>que</a:t>
            </a:r>
            <a:r>
              <a:rPr lang="en-US" sz="1400" dirty="0" smtClean="0"/>
              <a:t> </a:t>
            </a:r>
            <a:r>
              <a:rPr lang="en-US" sz="1400" dirty="0" err="1" smtClean="0"/>
              <a:t>abortan</a:t>
            </a:r>
            <a:r>
              <a:rPr lang="en-US" sz="1400" dirty="0" smtClean="0"/>
              <a:t> no </a:t>
            </a:r>
            <a:r>
              <a:rPr lang="en-US" sz="1400" dirty="0" err="1" smtClean="0"/>
              <a:t>utilizan</a:t>
            </a:r>
            <a:r>
              <a:rPr lang="en-US" sz="1400" dirty="0" smtClean="0"/>
              <a:t> </a:t>
            </a:r>
            <a:r>
              <a:rPr lang="en-US" sz="1400" dirty="0" err="1" smtClean="0"/>
              <a:t>otras</a:t>
            </a:r>
            <a:r>
              <a:rPr lang="en-US" sz="1400" dirty="0" smtClean="0"/>
              <a:t> </a:t>
            </a:r>
            <a:r>
              <a:rPr lang="en-US" sz="1400" dirty="0" err="1" smtClean="0"/>
              <a:t>formas</a:t>
            </a:r>
            <a:r>
              <a:rPr lang="en-US" sz="1400" dirty="0" smtClean="0"/>
              <a:t> de control de </a:t>
            </a:r>
            <a:r>
              <a:rPr lang="en-US" sz="1400" dirty="0" err="1" smtClean="0"/>
              <a:t>nacimiento</a:t>
            </a:r>
            <a:r>
              <a:rPr lang="en-US" sz="1400" dirty="0" smtClean="0"/>
              <a:t>, y </a:t>
            </a:r>
            <a:r>
              <a:rPr lang="en-US" sz="1400" dirty="0" err="1" smtClean="0"/>
              <a:t>eso</a:t>
            </a:r>
            <a:r>
              <a:rPr lang="en-US" sz="1400" dirty="0" smtClean="0"/>
              <a:t> se </a:t>
            </a:r>
            <a:r>
              <a:rPr lang="en-US" sz="1400" dirty="0" err="1" smtClean="0"/>
              <a:t>debe</a:t>
            </a:r>
            <a:r>
              <a:rPr lang="en-US" sz="1400" dirty="0" smtClean="0"/>
              <a:t> mas a </a:t>
            </a:r>
            <a:r>
              <a:rPr lang="en-US" sz="1400" dirty="0" err="1" smtClean="0"/>
              <a:t>descuido</a:t>
            </a:r>
            <a:r>
              <a:rPr lang="en-US" sz="1400" dirty="0" smtClean="0"/>
              <a:t> personal mas </a:t>
            </a:r>
            <a:r>
              <a:rPr lang="en-US" sz="1400" dirty="0" err="1" smtClean="0"/>
              <a:t>que</a:t>
            </a:r>
            <a:r>
              <a:rPr lang="en-US" sz="1400" dirty="0" smtClean="0"/>
              <a:t> a la </a:t>
            </a:r>
            <a:r>
              <a:rPr lang="en-US" sz="1400" dirty="0" err="1" smtClean="0"/>
              <a:t>disponibilidad</a:t>
            </a:r>
            <a:r>
              <a:rPr lang="en-US" sz="1400" dirty="0" smtClean="0"/>
              <a:t> del </a:t>
            </a:r>
            <a:r>
              <a:rPr lang="en-US" sz="1400" dirty="0" err="1" smtClean="0"/>
              <a:t>aborto</a:t>
            </a:r>
            <a:r>
              <a:rPr lang="en-US" sz="1400" dirty="0" smtClean="0"/>
              <a:t>.</a:t>
            </a:r>
            <a:endParaRPr lang="en-US" sz="1400" dirty="0"/>
          </a:p>
          <a:p>
            <a:r>
              <a:rPr lang="en-US" sz="1400" dirty="0" smtClean="0"/>
              <a:t>7) La </a:t>
            </a:r>
            <a:r>
              <a:rPr lang="en-US" sz="1400" dirty="0" err="1" smtClean="0"/>
              <a:t>abilidad</a:t>
            </a:r>
            <a:r>
              <a:rPr lang="en-US" sz="1400" dirty="0" smtClean="0"/>
              <a:t> de </a:t>
            </a:r>
            <a:r>
              <a:rPr lang="en-US" sz="1400" dirty="0" err="1" smtClean="0"/>
              <a:t>una</a:t>
            </a:r>
            <a:r>
              <a:rPr lang="en-US" sz="1400" dirty="0" smtClean="0"/>
              <a:t> </a:t>
            </a:r>
            <a:r>
              <a:rPr lang="en-US" sz="1400" dirty="0" err="1" smtClean="0"/>
              <a:t>mujer</a:t>
            </a:r>
            <a:r>
              <a:rPr lang="en-US" sz="1400" dirty="0" smtClean="0"/>
              <a:t> de </a:t>
            </a:r>
            <a:r>
              <a:rPr lang="en-US" sz="1400" dirty="0" err="1" smtClean="0"/>
              <a:t>tener</a:t>
            </a:r>
            <a:r>
              <a:rPr lang="en-US" sz="1400" dirty="0" smtClean="0"/>
              <a:t> control de </a:t>
            </a:r>
            <a:r>
              <a:rPr lang="en-US" sz="1400" dirty="0" err="1" smtClean="0"/>
              <a:t>su</a:t>
            </a:r>
            <a:r>
              <a:rPr lang="en-US" sz="1400" dirty="0" smtClean="0"/>
              <a:t> </a:t>
            </a:r>
            <a:r>
              <a:rPr lang="en-US" sz="1400" dirty="0" err="1" smtClean="0"/>
              <a:t>cuerpo</a:t>
            </a:r>
            <a:r>
              <a:rPr lang="en-US" sz="1400" dirty="0" smtClean="0"/>
              <a:t> </a:t>
            </a:r>
            <a:r>
              <a:rPr lang="en-US" sz="1400" dirty="0" err="1" smtClean="0"/>
              <a:t>es</a:t>
            </a:r>
            <a:r>
              <a:rPr lang="en-US" sz="1400" dirty="0" smtClean="0"/>
              <a:t> </a:t>
            </a:r>
            <a:r>
              <a:rPr lang="en-US" sz="1400" dirty="0" err="1" smtClean="0"/>
              <a:t>critico</a:t>
            </a:r>
            <a:r>
              <a:rPr lang="en-US" sz="1400" dirty="0" smtClean="0"/>
              <a:t> para los derechos </a:t>
            </a:r>
            <a:r>
              <a:rPr lang="en-US" sz="1400" dirty="0" err="1" smtClean="0"/>
              <a:t>civiles</a:t>
            </a:r>
            <a:r>
              <a:rPr lang="en-US" sz="1400" dirty="0" smtClean="0"/>
              <a:t>. Si se le </a:t>
            </a:r>
            <a:r>
              <a:rPr lang="en-US" sz="1400" dirty="0" err="1" smtClean="0"/>
              <a:t>quita</a:t>
            </a:r>
            <a:r>
              <a:rPr lang="en-US" sz="1400" dirty="0" smtClean="0"/>
              <a:t> el derecho a </a:t>
            </a:r>
            <a:r>
              <a:rPr lang="en-US" sz="1400" dirty="0" err="1" smtClean="0"/>
              <a:t>su</a:t>
            </a:r>
            <a:r>
              <a:rPr lang="en-US" sz="1400" dirty="0" smtClean="0"/>
              <a:t> </a:t>
            </a:r>
            <a:r>
              <a:rPr lang="en-US" sz="1400" dirty="0" err="1" smtClean="0"/>
              <a:t>eleccion</a:t>
            </a:r>
            <a:r>
              <a:rPr lang="en-US" sz="1400" dirty="0" smtClean="0"/>
              <a:t> </a:t>
            </a:r>
            <a:r>
              <a:rPr lang="en-US" sz="1400" dirty="0" err="1" smtClean="0"/>
              <a:t>reproductiva</a:t>
            </a:r>
            <a:r>
              <a:rPr lang="en-US" sz="1400" dirty="0" smtClean="0"/>
              <a:t> se </a:t>
            </a:r>
            <a:r>
              <a:rPr lang="en-US" sz="1400" dirty="0" err="1" smtClean="0"/>
              <a:t>va</a:t>
            </a:r>
            <a:r>
              <a:rPr lang="en-US" sz="1400" dirty="0" smtClean="0"/>
              <a:t> </a:t>
            </a:r>
            <a:r>
              <a:rPr lang="en-US" sz="1400" dirty="0" err="1" smtClean="0"/>
              <a:t>en</a:t>
            </a:r>
            <a:r>
              <a:rPr lang="en-US" sz="1400" dirty="0" smtClean="0"/>
              <a:t> un </a:t>
            </a:r>
            <a:r>
              <a:rPr lang="en-US" sz="1400" dirty="0" err="1" smtClean="0"/>
              <a:t>terreno</a:t>
            </a:r>
            <a:r>
              <a:rPr lang="en-US" sz="1400" dirty="0" smtClean="0"/>
              <a:t> </a:t>
            </a:r>
            <a:r>
              <a:rPr lang="en-US" sz="1400" dirty="0" err="1" smtClean="0"/>
              <a:t>resbaloso</a:t>
            </a:r>
            <a:r>
              <a:rPr lang="en-US" sz="1400" dirty="0" smtClean="0"/>
              <a:t>. Si el </a:t>
            </a:r>
            <a:r>
              <a:rPr lang="en-US" sz="1400" dirty="0" err="1" smtClean="0"/>
              <a:t>gobierno</a:t>
            </a:r>
            <a:r>
              <a:rPr lang="en-US" sz="1400" dirty="0" smtClean="0"/>
              <a:t> </a:t>
            </a:r>
            <a:r>
              <a:rPr lang="en-US" sz="1400" dirty="0" err="1" smtClean="0"/>
              <a:t>puede</a:t>
            </a:r>
            <a:r>
              <a:rPr lang="en-US" sz="1400" dirty="0" smtClean="0"/>
              <a:t> </a:t>
            </a:r>
            <a:r>
              <a:rPr lang="en-US" sz="1400" dirty="0" err="1" smtClean="0"/>
              <a:t>obligar</a:t>
            </a:r>
            <a:r>
              <a:rPr lang="en-US" sz="1400" dirty="0" smtClean="0"/>
              <a:t> </a:t>
            </a:r>
            <a:r>
              <a:rPr lang="en-US" sz="1400" dirty="0" err="1" smtClean="0"/>
              <a:t>una</a:t>
            </a:r>
            <a:r>
              <a:rPr lang="en-US" sz="1400" dirty="0" smtClean="0"/>
              <a:t> </a:t>
            </a:r>
            <a:r>
              <a:rPr lang="en-US" sz="1400" dirty="0" err="1" smtClean="0"/>
              <a:t>mujer</a:t>
            </a:r>
            <a:r>
              <a:rPr lang="en-US" sz="1400" dirty="0" smtClean="0"/>
              <a:t> a </a:t>
            </a:r>
            <a:r>
              <a:rPr lang="en-US" sz="1400" dirty="0" err="1" smtClean="0"/>
              <a:t>continuar</a:t>
            </a:r>
            <a:r>
              <a:rPr lang="en-US" sz="1400" dirty="0" smtClean="0"/>
              <a:t> un </a:t>
            </a:r>
            <a:r>
              <a:rPr lang="en-US" sz="1400" dirty="0" err="1" smtClean="0"/>
              <a:t>embarazo</a:t>
            </a:r>
            <a:r>
              <a:rPr lang="en-US" sz="1400" dirty="0" smtClean="0"/>
              <a:t>, </a:t>
            </a:r>
            <a:r>
              <a:rPr lang="en-US" sz="1400" dirty="0" err="1" smtClean="0"/>
              <a:t>tal</a:t>
            </a:r>
            <a:r>
              <a:rPr lang="en-US" sz="1400" dirty="0" smtClean="0"/>
              <a:t> </a:t>
            </a:r>
            <a:r>
              <a:rPr lang="en-US" sz="1400" dirty="0" err="1" smtClean="0"/>
              <a:t>vez</a:t>
            </a:r>
            <a:r>
              <a:rPr lang="en-US" sz="1400" dirty="0" smtClean="0"/>
              <a:t> se le </a:t>
            </a:r>
            <a:r>
              <a:rPr lang="en-US" sz="1400" dirty="0" err="1" smtClean="0"/>
              <a:t>podra</a:t>
            </a:r>
            <a:r>
              <a:rPr lang="en-US" sz="1400" dirty="0" smtClean="0"/>
              <a:t>’ </a:t>
            </a:r>
            <a:r>
              <a:rPr lang="en-US" sz="1400" dirty="0" err="1" smtClean="0"/>
              <a:t>obligar</a:t>
            </a:r>
            <a:r>
              <a:rPr lang="en-US" sz="1400" dirty="0" smtClean="0"/>
              <a:t> a </a:t>
            </a:r>
            <a:r>
              <a:rPr lang="en-US" sz="1400" dirty="0" err="1" smtClean="0"/>
              <a:t>usar</a:t>
            </a:r>
            <a:r>
              <a:rPr lang="en-US" sz="1400" dirty="0" smtClean="0"/>
              <a:t> </a:t>
            </a:r>
            <a:r>
              <a:rPr lang="en-US" sz="1400" dirty="0" err="1" smtClean="0"/>
              <a:t>contraceptivos</a:t>
            </a:r>
            <a:r>
              <a:rPr lang="en-US" sz="1400" dirty="0" smtClean="0"/>
              <a:t> o </a:t>
            </a:r>
            <a:r>
              <a:rPr lang="en-US" sz="1400" dirty="0" err="1" smtClean="0"/>
              <a:t>sumeterse</a:t>
            </a:r>
            <a:r>
              <a:rPr lang="en-US" sz="1400" dirty="0" smtClean="0"/>
              <a:t> a la </a:t>
            </a:r>
            <a:r>
              <a:rPr lang="en-US" sz="1400" dirty="0" err="1" smtClean="0"/>
              <a:t>esterilizacion</a:t>
            </a:r>
            <a:r>
              <a:rPr lang="en-US" sz="1400" dirty="0" smtClean="0"/>
              <a:t>?</a:t>
            </a:r>
            <a:endParaRPr lang="en-US" sz="1400" dirty="0"/>
          </a:p>
          <a:p>
            <a:r>
              <a:rPr lang="en-US" sz="1400" dirty="0" smtClean="0"/>
              <a:t>8) Los </a:t>
            </a:r>
            <a:r>
              <a:rPr lang="en-US" sz="1400" dirty="0" err="1" smtClean="0"/>
              <a:t>impuestos</a:t>
            </a:r>
            <a:r>
              <a:rPr lang="en-US" sz="1400" dirty="0" smtClean="0"/>
              <a:t> se </a:t>
            </a:r>
            <a:r>
              <a:rPr lang="en-US" sz="1400" dirty="0" err="1" smtClean="0"/>
              <a:t>usan</a:t>
            </a:r>
            <a:r>
              <a:rPr lang="en-US" sz="1400" dirty="0" smtClean="0"/>
              <a:t> para </a:t>
            </a:r>
            <a:r>
              <a:rPr lang="en-US" sz="1400" dirty="0" err="1" smtClean="0"/>
              <a:t>proporcionar</a:t>
            </a:r>
            <a:r>
              <a:rPr lang="en-US" sz="1400" dirty="0" smtClean="0"/>
              <a:t> a </a:t>
            </a:r>
            <a:r>
              <a:rPr lang="en-US" sz="1400" dirty="0" err="1" smtClean="0"/>
              <a:t>las</a:t>
            </a:r>
            <a:r>
              <a:rPr lang="en-US" sz="1400" dirty="0" smtClean="0"/>
              <a:t> </a:t>
            </a:r>
            <a:r>
              <a:rPr lang="en-US" sz="1400" dirty="0" err="1" smtClean="0"/>
              <a:t>mujeres</a:t>
            </a:r>
            <a:r>
              <a:rPr lang="en-US" sz="1400" dirty="0" smtClean="0"/>
              <a:t> de </a:t>
            </a:r>
            <a:r>
              <a:rPr lang="en-US" sz="1400" dirty="0" err="1" smtClean="0"/>
              <a:t>escasos</a:t>
            </a:r>
            <a:r>
              <a:rPr lang="en-US" sz="1400" dirty="0" smtClean="0"/>
              <a:t> </a:t>
            </a:r>
            <a:r>
              <a:rPr lang="en-US" sz="1400" dirty="0" err="1" smtClean="0"/>
              <a:t>recursos</a:t>
            </a:r>
            <a:r>
              <a:rPr lang="en-US" sz="1400" dirty="0" smtClean="0"/>
              <a:t> los </a:t>
            </a:r>
            <a:r>
              <a:rPr lang="en-US" sz="1400" dirty="0" err="1" smtClean="0"/>
              <a:t>mismos</a:t>
            </a:r>
            <a:r>
              <a:rPr lang="en-US" sz="1400" dirty="0" smtClean="0"/>
              <a:t> </a:t>
            </a:r>
            <a:r>
              <a:rPr lang="en-US" sz="1400" dirty="0" err="1" smtClean="0"/>
              <a:t>servicios</a:t>
            </a:r>
            <a:r>
              <a:rPr lang="en-US" sz="1400" dirty="0" smtClean="0"/>
              <a:t> </a:t>
            </a:r>
            <a:r>
              <a:rPr lang="en-US" sz="1400" dirty="0" err="1" smtClean="0"/>
              <a:t>que</a:t>
            </a:r>
            <a:r>
              <a:rPr lang="en-US" sz="1400" dirty="0" smtClean="0"/>
              <a:t> </a:t>
            </a:r>
            <a:r>
              <a:rPr lang="en-US" sz="1400" dirty="0" err="1" smtClean="0"/>
              <a:t>tienen</a:t>
            </a:r>
            <a:r>
              <a:rPr lang="en-US" sz="1400" dirty="0" smtClean="0"/>
              <a:t> </a:t>
            </a:r>
            <a:r>
              <a:rPr lang="en-US" sz="1400" dirty="0" err="1" smtClean="0"/>
              <a:t>mujeres</a:t>
            </a:r>
            <a:r>
              <a:rPr lang="en-US" sz="1400" dirty="0" smtClean="0"/>
              <a:t> de mas </a:t>
            </a:r>
            <a:r>
              <a:rPr lang="en-US" sz="1400" dirty="0" err="1" smtClean="0"/>
              <a:t>recursos</a:t>
            </a:r>
            <a:r>
              <a:rPr lang="en-US" sz="1400" dirty="0" smtClean="0"/>
              <a:t>, y el </a:t>
            </a:r>
            <a:r>
              <a:rPr lang="en-US" sz="1400" dirty="0" err="1" smtClean="0"/>
              <a:t>aborto</a:t>
            </a:r>
            <a:r>
              <a:rPr lang="en-US" sz="1400" dirty="0" smtClean="0"/>
              <a:t> </a:t>
            </a:r>
            <a:r>
              <a:rPr lang="en-US" sz="1400" dirty="0" err="1" smtClean="0"/>
              <a:t>es</a:t>
            </a:r>
            <a:r>
              <a:rPr lang="en-US" sz="1400" dirty="0" smtClean="0"/>
              <a:t> </a:t>
            </a:r>
            <a:r>
              <a:rPr lang="en-US" sz="1400" dirty="0" err="1" smtClean="0"/>
              <a:t>uno</a:t>
            </a:r>
            <a:r>
              <a:rPr lang="en-US" sz="1400" dirty="0" smtClean="0"/>
              <a:t> de </a:t>
            </a:r>
            <a:r>
              <a:rPr lang="en-US" sz="1400" dirty="0" err="1" smtClean="0"/>
              <a:t>ellos</a:t>
            </a:r>
            <a:r>
              <a:rPr lang="en-US" sz="1400" dirty="0" smtClean="0"/>
              <a:t>. </a:t>
            </a:r>
            <a:r>
              <a:rPr lang="en-US" sz="1400" dirty="0" err="1" smtClean="0"/>
              <a:t>Fundar</a:t>
            </a:r>
            <a:r>
              <a:rPr lang="en-US" sz="1400" dirty="0" smtClean="0"/>
              <a:t> el </a:t>
            </a:r>
            <a:r>
              <a:rPr lang="en-US" sz="1400" dirty="0" err="1" smtClean="0"/>
              <a:t>aborto</a:t>
            </a:r>
            <a:r>
              <a:rPr lang="en-US" sz="1400" dirty="0" smtClean="0"/>
              <a:t> no </a:t>
            </a:r>
            <a:r>
              <a:rPr lang="en-US" sz="1400" dirty="0" err="1" smtClean="0"/>
              <a:t>es</a:t>
            </a:r>
            <a:r>
              <a:rPr lang="en-US" sz="1400" dirty="0" smtClean="0"/>
              <a:t> </a:t>
            </a:r>
            <a:r>
              <a:rPr lang="en-US" sz="1400" dirty="0" err="1" smtClean="0"/>
              <a:t>diferente</a:t>
            </a:r>
            <a:r>
              <a:rPr lang="en-US" sz="1400" dirty="0" smtClean="0"/>
              <a:t> a </a:t>
            </a:r>
            <a:r>
              <a:rPr lang="en-US" sz="1400" dirty="0" err="1" smtClean="0"/>
              <a:t>financiar</a:t>
            </a:r>
            <a:r>
              <a:rPr lang="en-US" sz="1400" dirty="0" smtClean="0"/>
              <a:t> </a:t>
            </a:r>
            <a:r>
              <a:rPr lang="en-US" sz="1400" dirty="0" err="1" smtClean="0"/>
              <a:t>una</a:t>
            </a:r>
            <a:r>
              <a:rPr lang="en-US" sz="1400" dirty="0" smtClean="0"/>
              <a:t> </a:t>
            </a:r>
            <a:r>
              <a:rPr lang="en-US" sz="1400" dirty="0" err="1" smtClean="0"/>
              <a:t>guerra</a:t>
            </a:r>
            <a:r>
              <a:rPr lang="en-US" sz="1400" dirty="0" smtClean="0"/>
              <a:t>. Para los </a:t>
            </a:r>
            <a:r>
              <a:rPr lang="en-US" sz="1400" dirty="0" err="1" smtClean="0"/>
              <a:t>que</a:t>
            </a:r>
            <a:r>
              <a:rPr lang="en-US" sz="1400" dirty="0" smtClean="0"/>
              <a:t> </a:t>
            </a:r>
            <a:r>
              <a:rPr lang="en-US" sz="1400" dirty="0" err="1" smtClean="0"/>
              <a:t>estan</a:t>
            </a:r>
            <a:r>
              <a:rPr lang="en-US" sz="1400" dirty="0" smtClean="0"/>
              <a:t> </a:t>
            </a:r>
            <a:r>
              <a:rPr lang="en-US" sz="1400" dirty="0" err="1" smtClean="0"/>
              <a:t>en</a:t>
            </a:r>
            <a:r>
              <a:rPr lang="en-US" sz="1400" dirty="0" smtClean="0"/>
              <a:t> contra, </a:t>
            </a:r>
            <a:r>
              <a:rPr lang="en-US" sz="1400" dirty="0" err="1" smtClean="0"/>
              <a:t>pueden</a:t>
            </a:r>
            <a:r>
              <a:rPr lang="en-US" sz="1400" dirty="0" smtClean="0"/>
              <a:t> </a:t>
            </a:r>
            <a:r>
              <a:rPr lang="en-US" sz="1400" dirty="0" err="1" smtClean="0"/>
              <a:t>expresarse</a:t>
            </a:r>
            <a:r>
              <a:rPr lang="en-US" sz="1400" dirty="0" smtClean="0"/>
              <a:t> con </a:t>
            </a:r>
            <a:r>
              <a:rPr lang="en-US" sz="1400" dirty="0" err="1" smtClean="0"/>
              <a:t>su</a:t>
            </a:r>
            <a:r>
              <a:rPr lang="en-US" sz="1400" dirty="0" smtClean="0"/>
              <a:t> </a:t>
            </a:r>
            <a:r>
              <a:rPr lang="en-US" sz="1400" dirty="0" err="1" smtClean="0"/>
              <a:t>voto</a:t>
            </a:r>
            <a:r>
              <a:rPr lang="en-US" sz="1400" dirty="0" smtClean="0"/>
              <a:t>.</a:t>
            </a:r>
            <a:endParaRPr lang="en-US" sz="1400" dirty="0"/>
          </a:p>
          <a:p>
            <a:r>
              <a:rPr lang="en-US" sz="1400" dirty="0" smtClean="0"/>
              <a:t>9) Las </a:t>
            </a:r>
            <a:r>
              <a:rPr lang="en-US" sz="1400" dirty="0" err="1" smtClean="0"/>
              <a:t>adolescentes</a:t>
            </a:r>
            <a:r>
              <a:rPr lang="en-US" sz="1400" dirty="0" smtClean="0"/>
              <a:t> </a:t>
            </a:r>
            <a:r>
              <a:rPr lang="en-US" sz="1400" dirty="0" err="1" smtClean="0"/>
              <a:t>que</a:t>
            </a:r>
            <a:r>
              <a:rPr lang="en-US" sz="1400" dirty="0" smtClean="0"/>
              <a:t> se </a:t>
            </a:r>
            <a:r>
              <a:rPr lang="en-US" sz="1400" dirty="0" err="1" smtClean="0"/>
              <a:t>vuelven</a:t>
            </a:r>
            <a:r>
              <a:rPr lang="en-US" sz="1400" dirty="0" smtClean="0"/>
              <a:t> </a:t>
            </a:r>
            <a:r>
              <a:rPr lang="en-US" sz="1400" dirty="0" err="1" smtClean="0"/>
              <a:t>madres</a:t>
            </a:r>
            <a:r>
              <a:rPr lang="en-US" sz="1400" dirty="0" smtClean="0"/>
              <a:t> </a:t>
            </a:r>
            <a:r>
              <a:rPr lang="en-US" sz="1400" dirty="0" err="1" smtClean="0"/>
              <a:t>tienen</a:t>
            </a:r>
            <a:r>
              <a:rPr lang="en-US" sz="1400" dirty="0" smtClean="0"/>
              <a:t> </a:t>
            </a:r>
            <a:r>
              <a:rPr lang="en-US" sz="1400" dirty="0" err="1" smtClean="0"/>
              <a:t>perspectivas</a:t>
            </a:r>
            <a:r>
              <a:rPr lang="en-US" sz="1400" dirty="0" smtClean="0"/>
              <a:t> </a:t>
            </a:r>
            <a:r>
              <a:rPr lang="en-US" sz="1400" dirty="0" err="1" smtClean="0"/>
              <a:t>malas</a:t>
            </a:r>
            <a:r>
              <a:rPr lang="en-US" sz="1400" dirty="0" smtClean="0"/>
              <a:t> para </a:t>
            </a:r>
            <a:r>
              <a:rPr lang="en-US" sz="1400" dirty="0" err="1" smtClean="0"/>
              <a:t>su</a:t>
            </a:r>
            <a:r>
              <a:rPr lang="en-US" sz="1400" dirty="0" smtClean="0"/>
              <a:t> </a:t>
            </a:r>
            <a:r>
              <a:rPr lang="en-US" sz="1400" dirty="0" err="1" smtClean="0"/>
              <a:t>futuro</a:t>
            </a:r>
            <a:r>
              <a:rPr lang="en-US" sz="1400" dirty="0" smtClean="0"/>
              <a:t>. </a:t>
            </a:r>
            <a:r>
              <a:rPr lang="en-US" sz="1400" dirty="0" err="1" smtClean="0"/>
              <a:t>Es</a:t>
            </a:r>
            <a:r>
              <a:rPr lang="en-US" sz="1400" dirty="0" smtClean="0"/>
              <a:t> mucho mas probable </a:t>
            </a:r>
            <a:r>
              <a:rPr lang="en-US" sz="1400" dirty="0" err="1" smtClean="0"/>
              <a:t>que</a:t>
            </a:r>
            <a:r>
              <a:rPr lang="en-US" sz="1400" dirty="0" smtClean="0"/>
              <a:t> </a:t>
            </a:r>
            <a:r>
              <a:rPr lang="en-US" sz="1400" dirty="0" err="1" smtClean="0"/>
              <a:t>dejen</a:t>
            </a:r>
            <a:r>
              <a:rPr lang="en-US" sz="1400" dirty="0" smtClean="0"/>
              <a:t> </a:t>
            </a:r>
            <a:r>
              <a:rPr lang="en-US" sz="1400" dirty="0" err="1" smtClean="0"/>
              <a:t>su</a:t>
            </a:r>
            <a:r>
              <a:rPr lang="en-US" sz="1400" dirty="0" smtClean="0"/>
              <a:t> </a:t>
            </a:r>
            <a:r>
              <a:rPr lang="en-US" sz="1400" dirty="0" err="1" smtClean="0"/>
              <a:t>escuela</a:t>
            </a:r>
            <a:r>
              <a:rPr lang="en-US" sz="1400" dirty="0" smtClean="0"/>
              <a:t>; </a:t>
            </a:r>
            <a:r>
              <a:rPr lang="en-US" sz="1400" dirty="0" err="1" smtClean="0"/>
              <a:t>reciban</a:t>
            </a:r>
            <a:r>
              <a:rPr lang="en-US" sz="1400" dirty="0" smtClean="0"/>
              <a:t> </a:t>
            </a:r>
            <a:r>
              <a:rPr lang="en-US" sz="1400" dirty="0" err="1" smtClean="0"/>
              <a:t>cuidado</a:t>
            </a:r>
            <a:r>
              <a:rPr lang="en-US" sz="1400" dirty="0" smtClean="0"/>
              <a:t> prenatal </a:t>
            </a:r>
            <a:r>
              <a:rPr lang="en-US" sz="1400" dirty="0" err="1" smtClean="0"/>
              <a:t>inadecuado</a:t>
            </a:r>
            <a:r>
              <a:rPr lang="en-US" sz="1400" dirty="0" smtClean="0"/>
              <a:t>; </a:t>
            </a:r>
            <a:r>
              <a:rPr lang="en-US" sz="1400" dirty="0" err="1" smtClean="0"/>
              <a:t>tengan</a:t>
            </a:r>
            <a:r>
              <a:rPr lang="en-US" sz="1400" dirty="0" smtClean="0"/>
              <a:t> </a:t>
            </a:r>
            <a:r>
              <a:rPr lang="en-US" sz="1400" dirty="0" err="1" smtClean="0"/>
              <a:t>que</a:t>
            </a:r>
            <a:r>
              <a:rPr lang="en-US" sz="1400" dirty="0" smtClean="0"/>
              <a:t> </a:t>
            </a:r>
            <a:r>
              <a:rPr lang="en-US" sz="1400" dirty="0" err="1" smtClean="0"/>
              <a:t>usar</a:t>
            </a:r>
            <a:r>
              <a:rPr lang="en-US" sz="1400" dirty="0" smtClean="0"/>
              <a:t> </a:t>
            </a:r>
            <a:r>
              <a:rPr lang="en-US" sz="1400" dirty="0" err="1" smtClean="0"/>
              <a:t>asistencia</a:t>
            </a:r>
            <a:r>
              <a:rPr lang="en-US" sz="1400" dirty="0" smtClean="0"/>
              <a:t> </a:t>
            </a:r>
            <a:r>
              <a:rPr lang="en-US" sz="1400" dirty="0" err="1" smtClean="0"/>
              <a:t>publica</a:t>
            </a:r>
            <a:r>
              <a:rPr lang="en-US" sz="1400" dirty="0" smtClean="0"/>
              <a:t> para </a:t>
            </a:r>
            <a:r>
              <a:rPr lang="en-US" sz="1400" dirty="0" err="1" smtClean="0"/>
              <a:t>criar</a:t>
            </a:r>
            <a:r>
              <a:rPr lang="en-US" sz="1400" dirty="0" smtClean="0"/>
              <a:t> al </a:t>
            </a:r>
            <a:r>
              <a:rPr lang="en-US" sz="1400" dirty="0" err="1" smtClean="0"/>
              <a:t>niño</a:t>
            </a:r>
            <a:r>
              <a:rPr lang="en-US" sz="1400" dirty="0" smtClean="0"/>
              <a:t>; </a:t>
            </a:r>
            <a:r>
              <a:rPr lang="en-US" sz="1400" dirty="0" err="1" smtClean="0"/>
              <a:t>desarrollen</a:t>
            </a:r>
            <a:r>
              <a:rPr lang="en-US" sz="1400" dirty="0" smtClean="0"/>
              <a:t> </a:t>
            </a:r>
            <a:r>
              <a:rPr lang="en-US" sz="1400" dirty="0" err="1" smtClean="0"/>
              <a:t>problemas</a:t>
            </a:r>
            <a:r>
              <a:rPr lang="en-US" sz="1400" dirty="0" smtClean="0"/>
              <a:t> medicos o </a:t>
            </a:r>
            <a:r>
              <a:rPr lang="en-US" sz="1400" dirty="0" err="1" smtClean="0"/>
              <a:t>terminen</a:t>
            </a:r>
            <a:r>
              <a:rPr lang="en-US" sz="1400" dirty="0" smtClean="0"/>
              <a:t> </a:t>
            </a:r>
            <a:r>
              <a:rPr lang="en-US" sz="1400" dirty="0" err="1" smtClean="0"/>
              <a:t>divorciadas</a:t>
            </a:r>
            <a:r>
              <a:rPr lang="en-US" sz="1400" dirty="0" smtClean="0"/>
              <a:t>.</a:t>
            </a:r>
            <a:endParaRPr lang="en-US" sz="1400" dirty="0"/>
          </a:p>
          <a:p>
            <a:r>
              <a:rPr lang="en-US" sz="1400" dirty="0" smtClean="0"/>
              <a:t>10) Como </a:t>
            </a:r>
            <a:r>
              <a:rPr lang="en-US" sz="1400" dirty="0" err="1" smtClean="0"/>
              <a:t>en</a:t>
            </a:r>
            <a:r>
              <a:rPr lang="en-US" sz="1400" dirty="0" smtClean="0"/>
              <a:t> </a:t>
            </a:r>
            <a:r>
              <a:rPr lang="en-US" sz="1400" dirty="0" err="1" smtClean="0"/>
              <a:t>cualquier</a:t>
            </a:r>
            <a:r>
              <a:rPr lang="en-US" sz="1400" dirty="0" smtClean="0"/>
              <a:t> </a:t>
            </a:r>
            <a:r>
              <a:rPr lang="en-US" sz="1400" dirty="0" err="1" smtClean="0"/>
              <a:t>situacion</a:t>
            </a:r>
            <a:r>
              <a:rPr lang="en-US" sz="1400" dirty="0" smtClean="0"/>
              <a:t> </a:t>
            </a:r>
            <a:r>
              <a:rPr lang="en-US" sz="1400" dirty="0" err="1" smtClean="0"/>
              <a:t>dificil</a:t>
            </a:r>
            <a:r>
              <a:rPr lang="en-US" sz="1400" dirty="0" smtClean="0"/>
              <a:t>, el </a:t>
            </a:r>
            <a:r>
              <a:rPr lang="en-US" sz="1400" dirty="0" err="1" smtClean="0"/>
              <a:t>aborto</a:t>
            </a:r>
            <a:r>
              <a:rPr lang="en-US" sz="1400" dirty="0" smtClean="0"/>
              <a:t> </a:t>
            </a:r>
            <a:r>
              <a:rPr lang="en-US" sz="1400" dirty="0" err="1" smtClean="0"/>
              <a:t>crea</a:t>
            </a:r>
            <a:r>
              <a:rPr lang="en-US" sz="1400" dirty="0" smtClean="0"/>
              <a:t> </a:t>
            </a:r>
            <a:r>
              <a:rPr lang="en-US" sz="1400" dirty="0" err="1" smtClean="0"/>
              <a:t>estres</a:t>
            </a:r>
            <a:r>
              <a:rPr lang="en-US" sz="1400" dirty="0"/>
              <a:t>. </a:t>
            </a:r>
            <a:r>
              <a:rPr lang="en-US" sz="1400" dirty="0" smtClean="0"/>
              <a:t>Sin embargo la American </a:t>
            </a:r>
            <a:r>
              <a:rPr lang="en-US" sz="1400" dirty="0"/>
              <a:t>Psychological Association </a:t>
            </a:r>
            <a:r>
              <a:rPr lang="en-US" sz="1400" dirty="0" err="1" smtClean="0"/>
              <a:t>encuentra</a:t>
            </a:r>
            <a:r>
              <a:rPr lang="en-US" sz="1400" dirty="0" smtClean="0"/>
              <a:t> </a:t>
            </a:r>
            <a:r>
              <a:rPr lang="en-US" sz="1400" dirty="0" err="1" smtClean="0"/>
              <a:t>que</a:t>
            </a:r>
            <a:r>
              <a:rPr lang="en-US" sz="1400" dirty="0" smtClean="0"/>
              <a:t> el </a:t>
            </a:r>
            <a:r>
              <a:rPr lang="en-US" sz="1400" dirty="0" err="1" smtClean="0"/>
              <a:t>estres</a:t>
            </a:r>
            <a:r>
              <a:rPr lang="en-US" sz="1400" dirty="0" smtClean="0"/>
              <a:t> </a:t>
            </a:r>
            <a:r>
              <a:rPr lang="en-US" sz="1400" dirty="0" err="1" smtClean="0"/>
              <a:t>es</a:t>
            </a:r>
            <a:r>
              <a:rPr lang="en-US" sz="1400" dirty="0" smtClean="0"/>
              <a:t> mayor antes del </a:t>
            </a:r>
            <a:r>
              <a:rPr lang="en-US" sz="1400" dirty="0" err="1" smtClean="0"/>
              <a:t>aborto</a:t>
            </a:r>
            <a:r>
              <a:rPr lang="en-US" sz="1400" dirty="0" smtClean="0"/>
              <a:t>, y </a:t>
            </a:r>
            <a:r>
              <a:rPr lang="en-US" sz="1400" dirty="0" err="1" smtClean="0"/>
              <a:t>que</a:t>
            </a:r>
            <a:r>
              <a:rPr lang="en-US" sz="1400" dirty="0" smtClean="0"/>
              <a:t> no hay </a:t>
            </a:r>
            <a:r>
              <a:rPr lang="en-US" sz="1400" dirty="0" err="1" smtClean="0"/>
              <a:t>evidencias</a:t>
            </a:r>
            <a:r>
              <a:rPr lang="en-US" sz="1400" dirty="0" smtClean="0"/>
              <a:t> de </a:t>
            </a:r>
            <a:r>
              <a:rPr lang="en-US" sz="1400" dirty="0" err="1" smtClean="0"/>
              <a:t>sindrome</a:t>
            </a:r>
            <a:r>
              <a:rPr lang="en-US" sz="1400" dirty="0" smtClean="0"/>
              <a:t> de </a:t>
            </a:r>
            <a:r>
              <a:rPr lang="en-US" sz="1400" dirty="0" err="1" smtClean="0"/>
              <a:t>aborto</a:t>
            </a:r>
            <a:r>
              <a:rPr lang="en-US" sz="1400" dirty="0" smtClean="0"/>
              <a:t> </a:t>
            </a:r>
            <a:r>
              <a:rPr lang="en-US" sz="1400" dirty="0" err="1" smtClean="0"/>
              <a:t>despues</a:t>
            </a:r>
            <a:r>
              <a:rPr lang="en-US" sz="1400" dirty="0" smtClean="0"/>
              <a:t> de </a:t>
            </a:r>
            <a:r>
              <a:rPr lang="en-US" sz="1400" dirty="0" err="1" smtClean="0"/>
              <a:t>abortar</a:t>
            </a:r>
            <a:r>
              <a:rPr lang="en-US" sz="1400" dirty="0" smtClean="0"/>
              <a:t>.</a:t>
            </a:r>
            <a:endParaRPr lang="en-US" sz="1400" dirty="0">
              <a:effectLst/>
            </a:endParaRPr>
          </a:p>
        </p:txBody>
      </p:sp>
      <p:sp>
        <p:nvSpPr>
          <p:cNvPr id="6" name="TextBox 5"/>
          <p:cNvSpPr txBox="1"/>
          <p:nvPr/>
        </p:nvSpPr>
        <p:spPr>
          <a:xfrm>
            <a:off x="1941945" y="0"/>
            <a:ext cx="5767926" cy="369332"/>
          </a:xfrm>
          <a:prstGeom prst="rect">
            <a:avLst/>
          </a:prstGeom>
          <a:noFill/>
        </p:spPr>
        <p:txBody>
          <a:bodyPr wrap="none" rtlCol="0">
            <a:spAutoFit/>
          </a:bodyPr>
          <a:lstStyle/>
          <a:p>
            <a:r>
              <a:rPr lang="en-US" b="1" dirty="0" err="1" smtClean="0"/>
              <a:t>Motivos</a:t>
            </a:r>
            <a:r>
              <a:rPr lang="en-US" b="1" dirty="0" smtClean="0"/>
              <a:t> de los </a:t>
            </a:r>
            <a:r>
              <a:rPr lang="en-US" b="1" dirty="0" err="1" smtClean="0"/>
              <a:t>que</a:t>
            </a:r>
            <a:r>
              <a:rPr lang="en-US" b="1" dirty="0" smtClean="0"/>
              <a:t> </a:t>
            </a:r>
            <a:r>
              <a:rPr lang="en-US" b="1" dirty="0" err="1" smtClean="0"/>
              <a:t>estan</a:t>
            </a:r>
            <a:r>
              <a:rPr lang="en-US" b="1" dirty="0" smtClean="0"/>
              <a:t> a favor de la </a:t>
            </a:r>
            <a:r>
              <a:rPr lang="en-US" b="1" dirty="0" err="1" smtClean="0"/>
              <a:t>eleccion</a:t>
            </a:r>
            <a:r>
              <a:rPr lang="en-US" b="1" dirty="0" smtClean="0"/>
              <a:t> de la </a:t>
            </a:r>
            <a:r>
              <a:rPr lang="en-US" b="1" dirty="0" err="1" smtClean="0"/>
              <a:t>mujer</a:t>
            </a:r>
            <a:endParaRPr lang="es-MX" b="1" dirty="0"/>
          </a:p>
        </p:txBody>
      </p:sp>
    </p:spTree>
    <p:extLst>
      <p:ext uri="{BB962C8B-B14F-4D97-AF65-F5344CB8AC3E}">
        <p14:creationId xmlns:p14="http://schemas.microsoft.com/office/powerpoint/2010/main" val="28254125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57200"/>
            <a:ext cx="9144000" cy="6463308"/>
          </a:xfrm>
          <a:prstGeom prst="rect">
            <a:avLst/>
          </a:prstGeom>
        </p:spPr>
        <p:txBody>
          <a:bodyPr wrap="square">
            <a:spAutoFit/>
          </a:bodyPr>
          <a:lstStyle/>
          <a:p>
            <a:r>
              <a:rPr lang="en-US" sz="1100" b="1" dirty="0"/>
              <a:t>10. </a:t>
            </a:r>
            <a:r>
              <a:rPr lang="en-US" sz="1100" b="1" dirty="0" smtClean="0"/>
              <a:t>La ley contra del  </a:t>
            </a:r>
            <a:r>
              <a:rPr lang="en-US" sz="1100" b="1" dirty="0" err="1" smtClean="0"/>
              <a:t>aborto</a:t>
            </a:r>
            <a:r>
              <a:rPr lang="en-US" sz="1100" b="1" dirty="0" smtClean="0"/>
              <a:t> no para el </a:t>
            </a:r>
            <a:r>
              <a:rPr lang="en-US" sz="1100" b="1" dirty="0" err="1" smtClean="0"/>
              <a:t>aborto</a:t>
            </a:r>
            <a:r>
              <a:rPr lang="en-US" sz="1100" b="1" dirty="0" smtClean="0"/>
              <a:t>; solo lo </a:t>
            </a:r>
            <a:r>
              <a:rPr lang="en-US" sz="1100" b="1" dirty="0" err="1" smtClean="0"/>
              <a:t>rinde</a:t>
            </a:r>
            <a:r>
              <a:rPr lang="en-US" sz="1100" b="1" dirty="0" smtClean="0"/>
              <a:t> </a:t>
            </a:r>
            <a:r>
              <a:rPr lang="en-US" sz="1100" b="1" dirty="0" err="1" smtClean="0"/>
              <a:t>inseguro</a:t>
            </a:r>
            <a:r>
              <a:rPr lang="en-US" sz="1100" b="1" dirty="0" smtClean="0"/>
              <a:t>.</a:t>
            </a:r>
            <a:r>
              <a:rPr lang="en-US" sz="1100" dirty="0" smtClean="0"/>
              <a:t> </a:t>
            </a:r>
            <a:r>
              <a:rPr lang="en-US" sz="1100" dirty="0"/>
              <a:t>The number of women who get abortions does not change when it goes from being legal to illegal, or vice versa. The only thing that changes is more women die. Every year, 78,000 women die from unsafe abortions</a:t>
            </a:r>
            <a:r>
              <a:rPr lang="en-US" sz="1100" dirty="0" smtClean="0"/>
              <a:t>.</a:t>
            </a:r>
          </a:p>
          <a:p>
            <a:endParaRPr lang="en-US" sz="500" dirty="0"/>
          </a:p>
          <a:p>
            <a:r>
              <a:rPr lang="en-US" sz="1100" b="1" dirty="0"/>
              <a:t>9. </a:t>
            </a:r>
            <a:r>
              <a:rPr lang="en-US" sz="1100" b="1" dirty="0" smtClean="0"/>
              <a:t>Si la </a:t>
            </a:r>
            <a:r>
              <a:rPr lang="en-US" sz="1100" b="1" dirty="0" err="1" smtClean="0"/>
              <a:t>gente</a:t>
            </a:r>
            <a:r>
              <a:rPr lang="en-US" sz="1100" b="1" dirty="0" smtClean="0"/>
              <a:t> </a:t>
            </a:r>
            <a:r>
              <a:rPr lang="en-US" sz="1100" b="1" dirty="0" err="1" smtClean="0"/>
              <a:t>quiere</a:t>
            </a:r>
            <a:r>
              <a:rPr lang="en-US" sz="1100" b="1" dirty="0" smtClean="0"/>
              <a:t> para los </a:t>
            </a:r>
            <a:r>
              <a:rPr lang="en-US" sz="1100" b="1" dirty="0" err="1" smtClean="0"/>
              <a:t>abortos</a:t>
            </a:r>
            <a:r>
              <a:rPr lang="en-US" sz="1100" b="1" dirty="0" smtClean="0"/>
              <a:t>, </a:t>
            </a:r>
            <a:r>
              <a:rPr lang="en-US" sz="1100" b="1" dirty="0" err="1" smtClean="0"/>
              <a:t>deberian</a:t>
            </a:r>
            <a:r>
              <a:rPr lang="en-US" sz="1100" b="1" dirty="0" smtClean="0"/>
              <a:t> </a:t>
            </a:r>
            <a:r>
              <a:rPr lang="en-US" sz="1100" b="1" dirty="0" err="1" smtClean="0"/>
              <a:t>usar</a:t>
            </a:r>
            <a:r>
              <a:rPr lang="en-US" sz="1100" b="1" dirty="0" smtClean="0"/>
              <a:t> </a:t>
            </a:r>
            <a:r>
              <a:rPr lang="en-US" sz="1100" b="1" dirty="0" err="1" smtClean="0"/>
              <a:t>metodos</a:t>
            </a:r>
            <a:r>
              <a:rPr lang="en-US" sz="1100" b="1" dirty="0" smtClean="0"/>
              <a:t> </a:t>
            </a:r>
            <a:r>
              <a:rPr lang="en-US" sz="1100" b="1" dirty="0" err="1" smtClean="0"/>
              <a:t>que</a:t>
            </a:r>
            <a:r>
              <a:rPr lang="en-US" sz="1100" b="1" dirty="0" smtClean="0"/>
              <a:t> </a:t>
            </a:r>
            <a:r>
              <a:rPr lang="en-US" sz="1100" b="1" dirty="0" err="1" smtClean="0"/>
              <a:t>funcionan</a:t>
            </a:r>
            <a:r>
              <a:rPr lang="en-US" sz="1100" b="1" dirty="0" smtClean="0"/>
              <a:t>.</a:t>
            </a:r>
            <a:r>
              <a:rPr lang="en-US" sz="1100" dirty="0" smtClean="0"/>
              <a:t> </a:t>
            </a:r>
            <a:r>
              <a:rPr lang="en-US" sz="1100" dirty="0"/>
              <a:t>These include comprehensive sex education and safe, affordable contraceptives. Unfortunately, as illogical as it sounds, the people who are most against abortion are also often most against these preventative measures. If they truly wanted to reduce the number of abortions that occur, they would embrace these methods</a:t>
            </a:r>
            <a:r>
              <a:rPr lang="en-US" sz="1100" dirty="0" smtClean="0"/>
              <a:t>.</a:t>
            </a:r>
          </a:p>
          <a:p>
            <a:endParaRPr lang="en-US" sz="500" dirty="0"/>
          </a:p>
          <a:p>
            <a:r>
              <a:rPr lang="en-US" sz="1100" b="1" dirty="0"/>
              <a:t>8. </a:t>
            </a:r>
            <a:r>
              <a:rPr lang="en-US" sz="1100" b="1" dirty="0" smtClean="0"/>
              <a:t>Los politicos </a:t>
            </a:r>
            <a:r>
              <a:rPr lang="en-US" sz="1100" b="1" dirty="0"/>
              <a:t>“</a:t>
            </a:r>
            <a:r>
              <a:rPr lang="en-US" sz="1100" b="1" dirty="0" smtClean="0"/>
              <a:t>pro-life” con </a:t>
            </a:r>
            <a:r>
              <a:rPr lang="en-US" sz="1100" b="1" dirty="0" err="1" smtClean="0"/>
              <a:t>tanta</a:t>
            </a:r>
            <a:r>
              <a:rPr lang="en-US" sz="1100" b="1" dirty="0" smtClean="0"/>
              <a:t> </a:t>
            </a:r>
            <a:r>
              <a:rPr lang="en-US" sz="1100" b="1" dirty="0" err="1" smtClean="0"/>
              <a:t>fuerza</a:t>
            </a:r>
            <a:r>
              <a:rPr lang="en-US" sz="1100" b="1" dirty="0" smtClean="0"/>
              <a:t> solo </a:t>
            </a:r>
            <a:r>
              <a:rPr lang="en-US" sz="1100" b="1" dirty="0" err="1" smtClean="0"/>
              <a:t>estan</a:t>
            </a:r>
            <a:r>
              <a:rPr lang="en-US" sz="1100" b="1" dirty="0" smtClean="0"/>
              <a:t> </a:t>
            </a:r>
            <a:r>
              <a:rPr lang="en-US" sz="1100" b="1" dirty="0" err="1" smtClean="0"/>
              <a:t>interesados</a:t>
            </a:r>
            <a:r>
              <a:rPr lang="en-US" sz="1100" b="1" dirty="0" smtClean="0"/>
              <a:t> </a:t>
            </a:r>
            <a:r>
              <a:rPr lang="en-US" sz="1100" b="1" dirty="0" err="1" smtClean="0"/>
              <a:t>en</a:t>
            </a:r>
            <a:r>
              <a:rPr lang="en-US" sz="1100" b="1" dirty="0" smtClean="0"/>
              <a:t> </a:t>
            </a:r>
            <a:r>
              <a:rPr lang="en-US" sz="1100" b="1" dirty="0" err="1" smtClean="0"/>
              <a:t>sus</a:t>
            </a:r>
            <a:r>
              <a:rPr lang="en-US" sz="1100" b="1" dirty="0" smtClean="0"/>
              <a:t> </a:t>
            </a:r>
            <a:r>
              <a:rPr lang="en-US" sz="1100" b="1" dirty="0" err="1" smtClean="0"/>
              <a:t>intereses</a:t>
            </a:r>
            <a:r>
              <a:rPr lang="en-US" sz="1100" b="1" dirty="0" smtClean="0"/>
              <a:t> politicos.</a:t>
            </a:r>
            <a:r>
              <a:rPr lang="en-US" sz="1100" dirty="0" smtClean="0"/>
              <a:t> </a:t>
            </a:r>
            <a:r>
              <a:rPr lang="en-US" sz="1100" dirty="0"/>
              <a:t>The majority of them are not “pro-life” because they agree with you; they are because they know you will continue to vote for them—and they know that making women remain pregnant not only takes away their power, but it also keeps them busy, in line, controlled, as well as a baking factory for their failing economy. The more people they have to rule over, the more they have to work and buy</a:t>
            </a:r>
            <a:r>
              <a:rPr lang="en-US" sz="1100" dirty="0" smtClean="0"/>
              <a:t>.</a:t>
            </a:r>
          </a:p>
          <a:p>
            <a:endParaRPr lang="en-US" sz="400" dirty="0"/>
          </a:p>
          <a:p>
            <a:r>
              <a:rPr lang="en-US" sz="1100" b="1" dirty="0"/>
              <a:t>7. </a:t>
            </a:r>
            <a:r>
              <a:rPr lang="en-US" sz="1100" b="1" dirty="0" smtClean="0"/>
              <a:t>La </a:t>
            </a:r>
            <a:r>
              <a:rPr lang="en-US" sz="1100" b="1" dirty="0" err="1" smtClean="0"/>
              <a:t>ideologia</a:t>
            </a:r>
            <a:r>
              <a:rPr lang="en-US" sz="1100" b="1" dirty="0" smtClean="0"/>
              <a:t>  </a:t>
            </a:r>
            <a:r>
              <a:rPr lang="en-US" sz="1100" b="1" dirty="0" err="1" smtClean="0"/>
              <a:t>religiosa</a:t>
            </a:r>
            <a:r>
              <a:rPr lang="en-US" sz="1100" b="1" dirty="0" smtClean="0"/>
              <a:t>  no </a:t>
            </a:r>
            <a:r>
              <a:rPr lang="en-US" sz="1100" b="1" dirty="0" err="1" smtClean="0"/>
              <a:t>es</a:t>
            </a:r>
            <a:r>
              <a:rPr lang="en-US" sz="1100" b="1" dirty="0" smtClean="0"/>
              <a:t> </a:t>
            </a:r>
            <a:r>
              <a:rPr lang="en-US" sz="1100" b="1" dirty="0" err="1" smtClean="0"/>
              <a:t>fundamento</a:t>
            </a:r>
            <a:r>
              <a:rPr lang="en-US" sz="1100" b="1" dirty="0" smtClean="0"/>
              <a:t> de </a:t>
            </a:r>
            <a:r>
              <a:rPr lang="en-US" sz="1100" b="1" dirty="0" err="1" smtClean="0"/>
              <a:t>ninguna</a:t>
            </a:r>
            <a:r>
              <a:rPr lang="en-US" sz="1100" b="1" dirty="0" smtClean="0"/>
              <a:t> ley.</a:t>
            </a:r>
            <a:r>
              <a:rPr lang="en-US" sz="1100" dirty="0" smtClean="0"/>
              <a:t> </a:t>
            </a:r>
            <a:r>
              <a:rPr lang="en-US" sz="1100" dirty="0"/>
              <a:t>Freedom of religion is guaranteed to any citizen in the United States; so why would the beliefs and values of one religion mandate actual laws for all citizens? It would be unfair, unjust and </a:t>
            </a:r>
            <a:r>
              <a:rPr lang="en-US" sz="1100" i="1" dirty="0"/>
              <a:t>immoral</a:t>
            </a:r>
            <a:r>
              <a:rPr lang="en-US" sz="1100" dirty="0"/>
              <a:t>. We do not have laws against eating fish, nor do we have laws that declare it is legal to sell one’s daughter, rape someone, or keep a person as a slave—all things that are promoted in religious text</a:t>
            </a:r>
            <a:r>
              <a:rPr lang="en-US" sz="1100" dirty="0" smtClean="0"/>
              <a:t>.</a:t>
            </a:r>
          </a:p>
          <a:p>
            <a:endParaRPr lang="en-US" sz="400" dirty="0"/>
          </a:p>
          <a:p>
            <a:r>
              <a:rPr lang="en-US" sz="1100" b="1" dirty="0"/>
              <a:t>6. </a:t>
            </a:r>
            <a:r>
              <a:rPr lang="en-US" sz="1100" b="1" dirty="0" smtClean="0"/>
              <a:t>Las </a:t>
            </a:r>
            <a:r>
              <a:rPr lang="en-US" sz="1100" b="1" dirty="0" err="1" smtClean="0"/>
              <a:t>restricciones</a:t>
            </a:r>
            <a:r>
              <a:rPr lang="en-US" sz="1100" b="1" dirty="0" smtClean="0"/>
              <a:t> </a:t>
            </a:r>
            <a:r>
              <a:rPr lang="en-US" sz="1100" b="1" dirty="0" err="1" smtClean="0"/>
              <a:t>reproductivas</a:t>
            </a:r>
            <a:r>
              <a:rPr lang="en-US" sz="1100" b="1" dirty="0" smtClean="0"/>
              <a:t> no </a:t>
            </a:r>
            <a:r>
              <a:rPr lang="en-US" sz="1100" b="1" dirty="0" err="1" smtClean="0"/>
              <a:t>terminan</a:t>
            </a:r>
            <a:r>
              <a:rPr lang="en-US" sz="1100" b="1" dirty="0" smtClean="0"/>
              <a:t> con el </a:t>
            </a:r>
            <a:r>
              <a:rPr lang="en-US" sz="1100" b="1" dirty="0" err="1" smtClean="0"/>
              <a:t>aborto</a:t>
            </a:r>
            <a:r>
              <a:rPr lang="en-US" sz="1100" b="1" dirty="0" smtClean="0"/>
              <a:t>.</a:t>
            </a:r>
            <a:r>
              <a:rPr lang="en-US" sz="1100" dirty="0" smtClean="0"/>
              <a:t> </a:t>
            </a:r>
            <a:r>
              <a:rPr lang="en-US" sz="1100" dirty="0"/>
              <a:t>Many people also argue that contraception itself is wrong—another mainly-religious philosophy—and will deny women the protection they need based on this belief. There are legislative acts that allow actual pharmacists to deny women their birth control because of their beliefs; does this not violate the Hippocratic Oath, especially if thousands of women are on birth control because their </a:t>
            </a:r>
            <a:r>
              <a:rPr lang="en-US" sz="1100" dirty="0" smtClean="0"/>
              <a:t>lives </a:t>
            </a:r>
            <a:r>
              <a:rPr lang="en-US" sz="1100" dirty="0"/>
              <a:t>depend on it </a:t>
            </a:r>
            <a:r>
              <a:rPr lang="en-US" sz="1100" dirty="0" smtClean="0"/>
              <a:t>? </a:t>
            </a:r>
          </a:p>
          <a:p>
            <a:endParaRPr lang="en-US" sz="500" b="1" dirty="0"/>
          </a:p>
          <a:p>
            <a:r>
              <a:rPr lang="en-US" sz="1100" b="1" dirty="0" smtClean="0"/>
              <a:t>5</a:t>
            </a:r>
            <a:r>
              <a:rPr lang="en-US" sz="1100" b="1" dirty="0"/>
              <a:t>. </a:t>
            </a:r>
            <a:r>
              <a:rPr lang="en-US" sz="1100" b="1" dirty="0" err="1" smtClean="0"/>
              <a:t>Muchas</a:t>
            </a:r>
            <a:r>
              <a:rPr lang="en-US" sz="1100" b="1" dirty="0" smtClean="0"/>
              <a:t> personas </a:t>
            </a:r>
            <a:r>
              <a:rPr lang="en-US" sz="1100" b="1" dirty="0" err="1" smtClean="0"/>
              <a:t>que</a:t>
            </a:r>
            <a:r>
              <a:rPr lang="en-US" sz="1100" b="1" dirty="0" smtClean="0"/>
              <a:t> </a:t>
            </a:r>
            <a:r>
              <a:rPr lang="en-US" sz="1100" b="1" dirty="0" err="1" smtClean="0"/>
              <a:t>estan</a:t>
            </a:r>
            <a:r>
              <a:rPr lang="en-US" sz="1100" b="1" dirty="0" smtClean="0"/>
              <a:t> </a:t>
            </a:r>
            <a:r>
              <a:rPr lang="en-US" sz="1100" b="1" dirty="0" err="1" smtClean="0"/>
              <a:t>en</a:t>
            </a:r>
            <a:r>
              <a:rPr lang="en-US" sz="1100" b="1" dirty="0" smtClean="0"/>
              <a:t> contra del </a:t>
            </a:r>
            <a:r>
              <a:rPr lang="en-US" sz="1100" b="1" dirty="0" err="1" smtClean="0"/>
              <a:t>aborto</a:t>
            </a:r>
            <a:r>
              <a:rPr lang="en-US" sz="1100" b="1" dirty="0" smtClean="0"/>
              <a:t> </a:t>
            </a:r>
            <a:r>
              <a:rPr lang="en-US" sz="1100" b="1" dirty="0" err="1" smtClean="0"/>
              <a:t>nisiquiera</a:t>
            </a:r>
            <a:r>
              <a:rPr lang="en-US" sz="1100" b="1" dirty="0" smtClean="0"/>
              <a:t>  </a:t>
            </a:r>
            <a:r>
              <a:rPr lang="en-US" sz="1100" b="1" dirty="0" err="1" smtClean="0"/>
              <a:t>estaran</a:t>
            </a:r>
            <a:r>
              <a:rPr lang="en-US" sz="1100" b="1" dirty="0" smtClean="0"/>
              <a:t> </a:t>
            </a:r>
            <a:r>
              <a:rPr lang="en-US" sz="1100" b="1" dirty="0" err="1" smtClean="0"/>
              <a:t>embarazad@s</a:t>
            </a:r>
            <a:r>
              <a:rPr lang="en-US" sz="1100" b="1" dirty="0" smtClean="0"/>
              <a:t> </a:t>
            </a:r>
            <a:r>
              <a:rPr lang="en-US" sz="1100" b="1" dirty="0" err="1" smtClean="0"/>
              <a:t>nunca</a:t>
            </a:r>
            <a:r>
              <a:rPr lang="en-US" sz="1100" b="1" dirty="0" smtClean="0"/>
              <a:t>.</a:t>
            </a:r>
            <a:r>
              <a:rPr lang="en-US" sz="1100" dirty="0" smtClean="0"/>
              <a:t> </a:t>
            </a:r>
            <a:r>
              <a:rPr lang="en-US" sz="1100" dirty="0"/>
              <a:t>If a law would never, in any circumstance, apply to a man, a man creating that law is preposterous. It is akin to men creating laws that ban women from voting, owning property, or showing skin in public—only much more deadly.</a:t>
            </a:r>
          </a:p>
          <a:p>
            <a:endParaRPr lang="en-US" sz="1100" b="1" dirty="0" smtClean="0"/>
          </a:p>
          <a:p>
            <a:r>
              <a:rPr lang="en-US" sz="1100" b="1" dirty="0" smtClean="0"/>
              <a:t>4</a:t>
            </a:r>
            <a:r>
              <a:rPr lang="en-US" sz="1100" b="1" dirty="0"/>
              <a:t>. </a:t>
            </a:r>
            <a:r>
              <a:rPr lang="en-US" sz="1100" b="1" dirty="0" err="1" smtClean="0"/>
              <a:t>Mujeres</a:t>
            </a:r>
            <a:r>
              <a:rPr lang="en-US" sz="1100" b="1" dirty="0" smtClean="0"/>
              <a:t> </a:t>
            </a:r>
            <a:r>
              <a:rPr lang="en-US" sz="1100" b="1" dirty="0" err="1" smtClean="0"/>
              <a:t>que</a:t>
            </a:r>
            <a:r>
              <a:rPr lang="en-US" sz="1100" b="1" dirty="0" smtClean="0"/>
              <a:t> son </a:t>
            </a:r>
            <a:r>
              <a:rPr lang="en-US" sz="1100" b="1" dirty="0" err="1" smtClean="0"/>
              <a:t>violadas</a:t>
            </a:r>
            <a:r>
              <a:rPr lang="en-US" sz="1100" b="1" dirty="0" smtClean="0"/>
              <a:t> o son </a:t>
            </a:r>
            <a:r>
              <a:rPr lang="en-US" sz="1100" b="1" dirty="0" err="1" smtClean="0"/>
              <a:t>victimas</a:t>
            </a:r>
            <a:r>
              <a:rPr lang="en-US" sz="1100" b="1" dirty="0" smtClean="0"/>
              <a:t> de </a:t>
            </a:r>
            <a:r>
              <a:rPr lang="en-US" sz="1100" b="1" dirty="0" err="1" smtClean="0"/>
              <a:t>incesto</a:t>
            </a:r>
            <a:r>
              <a:rPr lang="en-US" sz="1100" b="1" dirty="0" smtClean="0"/>
              <a:t> NO </a:t>
            </a:r>
            <a:r>
              <a:rPr lang="en-US" sz="1100" b="1" dirty="0" err="1" smtClean="0"/>
              <a:t>deberian</a:t>
            </a:r>
            <a:r>
              <a:rPr lang="en-US" sz="1100" b="1" dirty="0" smtClean="0"/>
              <a:t> </a:t>
            </a:r>
            <a:r>
              <a:rPr lang="en-US" sz="1100" b="1" dirty="0" err="1" smtClean="0"/>
              <a:t>ser</a:t>
            </a:r>
            <a:r>
              <a:rPr lang="en-US" sz="1100" b="1" dirty="0" smtClean="0"/>
              <a:t> </a:t>
            </a:r>
            <a:r>
              <a:rPr lang="en-US" sz="1100" b="1" dirty="0" err="1" smtClean="0"/>
              <a:t>forzadas</a:t>
            </a:r>
            <a:r>
              <a:rPr lang="en-US" sz="1100" b="1" dirty="0" smtClean="0"/>
              <a:t> a </a:t>
            </a:r>
            <a:r>
              <a:rPr lang="en-US" sz="1100" b="1" dirty="0" err="1" smtClean="0"/>
              <a:t>llevar</a:t>
            </a:r>
            <a:r>
              <a:rPr lang="en-US" sz="1100" b="1" dirty="0" smtClean="0"/>
              <a:t> a </a:t>
            </a:r>
            <a:r>
              <a:rPr lang="en-US" sz="1100" b="1" dirty="0" err="1" smtClean="0"/>
              <a:t>cabo</a:t>
            </a:r>
            <a:r>
              <a:rPr lang="en-US" sz="1100" b="1" dirty="0" smtClean="0"/>
              <a:t> </a:t>
            </a:r>
            <a:r>
              <a:rPr lang="en-US" sz="1100" b="1" dirty="0" err="1" smtClean="0"/>
              <a:t>su</a:t>
            </a:r>
            <a:r>
              <a:rPr lang="en-US" sz="1100" b="1" dirty="0" smtClean="0"/>
              <a:t> </a:t>
            </a:r>
            <a:r>
              <a:rPr lang="en-US" sz="1100" b="1" dirty="0" err="1" smtClean="0"/>
              <a:t>embarazo</a:t>
            </a:r>
            <a:r>
              <a:rPr lang="en-US" sz="1100" b="1" dirty="0" smtClean="0"/>
              <a:t>.</a:t>
            </a:r>
            <a:r>
              <a:rPr lang="en-US" sz="1100" dirty="0" smtClean="0"/>
              <a:t> </a:t>
            </a:r>
            <a:r>
              <a:rPr lang="en-US" sz="1100" dirty="0"/>
              <a:t>Odds are that 1 in 3 women will be victims of sexual violence in her lifetime. Does this mean that 33% of all women should be forced to carry out a pregnancy from this violation? Considering how many people are killed during </a:t>
            </a:r>
            <a:r>
              <a:rPr lang="en-US" sz="1100" dirty="0" smtClean="0"/>
              <a:t>childbirth, </a:t>
            </a:r>
            <a:r>
              <a:rPr lang="en-US" sz="1100" dirty="0"/>
              <a:t>should we allow this further risk to endured on top of what has already been </a:t>
            </a:r>
            <a:r>
              <a:rPr lang="en-US" sz="1100" dirty="0" smtClean="0"/>
              <a:t>done?</a:t>
            </a:r>
          </a:p>
          <a:p>
            <a:endParaRPr lang="en-US" sz="700" b="1" dirty="0" smtClean="0"/>
          </a:p>
          <a:p>
            <a:r>
              <a:rPr lang="en-US" sz="1100" b="1" dirty="0" smtClean="0"/>
              <a:t>3</a:t>
            </a:r>
            <a:r>
              <a:rPr lang="en-US" sz="1100" b="1" dirty="0"/>
              <a:t>. </a:t>
            </a:r>
            <a:r>
              <a:rPr lang="en-US" sz="1100" b="1" dirty="0" smtClean="0"/>
              <a:t>La </a:t>
            </a:r>
            <a:r>
              <a:rPr lang="en-US" sz="1100" b="1" dirty="0" err="1" smtClean="0"/>
              <a:t>eleccion</a:t>
            </a:r>
            <a:r>
              <a:rPr lang="en-US" sz="1100" b="1" dirty="0" smtClean="0"/>
              <a:t> </a:t>
            </a:r>
            <a:r>
              <a:rPr lang="en-US" sz="1100" b="1" dirty="0" err="1" smtClean="0"/>
              <a:t>reproductiva</a:t>
            </a:r>
            <a:r>
              <a:rPr lang="en-US" sz="1100" b="1" dirty="0" smtClean="0"/>
              <a:t> </a:t>
            </a:r>
            <a:r>
              <a:rPr lang="en-US" sz="1100" b="1" dirty="0" err="1" smtClean="0"/>
              <a:t>podria</a:t>
            </a:r>
            <a:r>
              <a:rPr lang="en-US" sz="1100" b="1" dirty="0" smtClean="0"/>
              <a:t> </a:t>
            </a:r>
            <a:r>
              <a:rPr lang="en-US" sz="1100" b="1" dirty="0" err="1" smtClean="0"/>
              <a:t>ser</a:t>
            </a:r>
            <a:r>
              <a:rPr lang="en-US" sz="1100" b="1" dirty="0" smtClean="0"/>
              <a:t> lo </a:t>
            </a:r>
            <a:r>
              <a:rPr lang="en-US" sz="1100" b="1" dirty="0" err="1" smtClean="0"/>
              <a:t>unico</a:t>
            </a:r>
            <a:r>
              <a:rPr lang="en-US" sz="1100" b="1" dirty="0" smtClean="0"/>
              <a:t> </a:t>
            </a:r>
            <a:r>
              <a:rPr lang="en-US" sz="1100" b="1" dirty="0" err="1" smtClean="0"/>
              <a:t>que</a:t>
            </a:r>
            <a:r>
              <a:rPr lang="en-US" sz="1100" b="1" dirty="0" smtClean="0"/>
              <a:t> </a:t>
            </a:r>
            <a:r>
              <a:rPr lang="en-US" sz="1100" b="1" dirty="0" err="1" smtClean="0"/>
              <a:t>separa</a:t>
            </a:r>
            <a:r>
              <a:rPr lang="en-US" sz="1100" b="1" dirty="0" smtClean="0"/>
              <a:t> </a:t>
            </a:r>
            <a:r>
              <a:rPr lang="en-US" sz="1100" b="1" dirty="0" err="1" smtClean="0"/>
              <a:t>una</a:t>
            </a:r>
            <a:r>
              <a:rPr lang="en-US" sz="1100" b="1" dirty="0" smtClean="0"/>
              <a:t> </a:t>
            </a:r>
            <a:r>
              <a:rPr lang="en-US" sz="1100" b="1" dirty="0" err="1" smtClean="0"/>
              <a:t>mujer</a:t>
            </a:r>
            <a:r>
              <a:rPr lang="en-US" sz="1100" b="1" dirty="0" smtClean="0"/>
              <a:t> de la </a:t>
            </a:r>
            <a:r>
              <a:rPr lang="en-US" sz="1100" b="1" dirty="0" err="1" smtClean="0"/>
              <a:t>pobreza</a:t>
            </a:r>
            <a:r>
              <a:rPr lang="en-US" sz="1100" b="1" dirty="0" smtClean="0"/>
              <a:t>.</a:t>
            </a:r>
            <a:r>
              <a:rPr lang="en-US" sz="1100" dirty="0" smtClean="0"/>
              <a:t> </a:t>
            </a:r>
            <a:r>
              <a:rPr lang="en-US" sz="1100" dirty="0"/>
              <a:t>There is a reason that the 1 billion poorest people on the planet are female. In sub-Saharan Africa and west Asia, women typically have five to six children, which leaves them powerless to provide for not only their own families, but themselves</a:t>
            </a:r>
            <a:r>
              <a:rPr lang="en-US" sz="1100" dirty="0" smtClean="0"/>
              <a:t>.</a:t>
            </a:r>
          </a:p>
          <a:p>
            <a:endParaRPr lang="en-US" sz="1050" dirty="0"/>
          </a:p>
          <a:p>
            <a:r>
              <a:rPr lang="en-US" sz="1100" b="1" dirty="0"/>
              <a:t>2. </a:t>
            </a:r>
            <a:r>
              <a:rPr lang="en-US" sz="1100" b="1" dirty="0" smtClean="0"/>
              <a:t>La </a:t>
            </a:r>
            <a:r>
              <a:rPr lang="en-US" sz="1100" b="1" dirty="0" err="1" smtClean="0"/>
              <a:t>eleccion</a:t>
            </a:r>
            <a:r>
              <a:rPr lang="en-US" sz="1100" b="1" dirty="0" smtClean="0"/>
              <a:t> </a:t>
            </a:r>
            <a:r>
              <a:rPr lang="en-US" sz="1100" b="1" dirty="0" err="1" smtClean="0"/>
              <a:t>reproductiva</a:t>
            </a:r>
            <a:r>
              <a:rPr lang="en-US" sz="1100" b="1" dirty="0" smtClean="0"/>
              <a:t> </a:t>
            </a:r>
            <a:r>
              <a:rPr lang="en-US" sz="1100" b="1" dirty="0" err="1" smtClean="0"/>
              <a:t>podria</a:t>
            </a:r>
            <a:r>
              <a:rPr lang="en-US" sz="1100" b="1" dirty="0" smtClean="0"/>
              <a:t> </a:t>
            </a:r>
            <a:r>
              <a:rPr lang="en-US" sz="1100" b="1" dirty="0" err="1" smtClean="0"/>
              <a:t>ser</a:t>
            </a:r>
            <a:r>
              <a:rPr lang="en-US" sz="1100" b="1" dirty="0" smtClean="0"/>
              <a:t> lo </a:t>
            </a:r>
            <a:r>
              <a:rPr lang="en-US" sz="1100" b="1" dirty="0" err="1" smtClean="0"/>
              <a:t>unico</a:t>
            </a:r>
            <a:r>
              <a:rPr lang="en-US" sz="1100" b="1" dirty="0" smtClean="0"/>
              <a:t> </a:t>
            </a:r>
            <a:r>
              <a:rPr lang="en-US" sz="1100" b="1" dirty="0" err="1" smtClean="0"/>
              <a:t>que</a:t>
            </a:r>
            <a:r>
              <a:rPr lang="en-US" sz="1100" b="1" dirty="0" smtClean="0"/>
              <a:t> la </a:t>
            </a:r>
            <a:r>
              <a:rPr lang="en-US" sz="1100" b="1" dirty="0" err="1" smtClean="0"/>
              <a:t>unica</a:t>
            </a:r>
            <a:r>
              <a:rPr lang="en-US" sz="1100" b="1" dirty="0" smtClean="0"/>
              <a:t> forma de </a:t>
            </a:r>
            <a:r>
              <a:rPr lang="en-US" sz="1100" b="1" dirty="0" err="1" smtClean="0"/>
              <a:t>mantenerse</a:t>
            </a:r>
            <a:r>
              <a:rPr lang="en-US" sz="1100" b="1" dirty="0" smtClean="0"/>
              <a:t>  con </a:t>
            </a:r>
            <a:r>
              <a:rPr lang="en-US" sz="1100" b="1" dirty="0" err="1" smtClean="0"/>
              <a:t>vida</a:t>
            </a:r>
            <a:r>
              <a:rPr lang="en-US" sz="1100" b="1" dirty="0" smtClean="0"/>
              <a:t>.</a:t>
            </a:r>
            <a:r>
              <a:rPr lang="en-US" sz="1100" dirty="0" smtClean="0"/>
              <a:t> </a:t>
            </a:r>
            <a:r>
              <a:rPr lang="en-US" sz="1100" dirty="0"/>
              <a:t>Women who face deadly consequences of a pregnancy deserve to choose to live. Teen girls, whose bodies are not yet ready for childbirth, are five times more likely to die. Not only do 70,000 girls ages 15-19 die each year from pregnancy and childbirth, but the babies that do survive have a 60% higher chance of dying as well</a:t>
            </a:r>
            <a:r>
              <a:rPr lang="en-US" sz="1100" dirty="0" smtClean="0"/>
              <a:t>.</a:t>
            </a:r>
          </a:p>
          <a:p>
            <a:endParaRPr lang="en-US" sz="1050" dirty="0"/>
          </a:p>
          <a:p>
            <a:r>
              <a:rPr lang="en-US" sz="1100" b="1" dirty="0" smtClean="0"/>
              <a:t>1</a:t>
            </a:r>
            <a:r>
              <a:rPr lang="en-US" sz="1100" b="1" dirty="0"/>
              <a:t>. </a:t>
            </a:r>
            <a:r>
              <a:rPr lang="en-US" sz="1100" b="1" dirty="0" smtClean="0"/>
              <a:t>Los </a:t>
            </a:r>
            <a:r>
              <a:rPr lang="en-US" sz="1100" b="1" dirty="0" err="1" smtClean="0"/>
              <a:t>doctores</a:t>
            </a:r>
            <a:r>
              <a:rPr lang="en-US" sz="1100" b="1" dirty="0"/>
              <a:t>, </a:t>
            </a:r>
            <a:r>
              <a:rPr lang="en-US" sz="1100" b="1" dirty="0" smtClean="0"/>
              <a:t>y no los </a:t>
            </a:r>
            <a:r>
              <a:rPr lang="en-US" sz="1100" b="1" dirty="0" err="1" smtClean="0"/>
              <a:t>gobiernos</a:t>
            </a:r>
            <a:r>
              <a:rPr lang="en-US" sz="1100" b="1" dirty="0" smtClean="0"/>
              <a:t>, </a:t>
            </a:r>
            <a:r>
              <a:rPr lang="en-US" sz="1100" b="1" dirty="0" err="1" smtClean="0"/>
              <a:t>deberian</a:t>
            </a:r>
            <a:r>
              <a:rPr lang="en-US" sz="1100" b="1" dirty="0" smtClean="0"/>
              <a:t> </a:t>
            </a:r>
            <a:r>
              <a:rPr lang="en-US" sz="1100" b="1" dirty="0" err="1" smtClean="0"/>
              <a:t>ser</a:t>
            </a:r>
            <a:r>
              <a:rPr lang="en-US" sz="1100" b="1" dirty="0" smtClean="0"/>
              <a:t> los </a:t>
            </a:r>
            <a:r>
              <a:rPr lang="en-US" sz="1100" b="1" dirty="0" err="1" smtClean="0"/>
              <a:t>que</a:t>
            </a:r>
            <a:r>
              <a:rPr lang="en-US" sz="1100" b="1" dirty="0" smtClean="0"/>
              <a:t> </a:t>
            </a:r>
            <a:r>
              <a:rPr lang="en-US" sz="1100" b="1" dirty="0" err="1" smtClean="0"/>
              <a:t>dan</a:t>
            </a:r>
            <a:r>
              <a:rPr lang="en-US" sz="1100" b="1" dirty="0" smtClean="0"/>
              <a:t> </a:t>
            </a:r>
            <a:r>
              <a:rPr lang="en-US" sz="1100" b="1" dirty="0" err="1" smtClean="0"/>
              <a:t>recomendaciones</a:t>
            </a:r>
            <a:r>
              <a:rPr lang="en-US" sz="1100" b="1" dirty="0" smtClean="0"/>
              <a:t> y </a:t>
            </a:r>
            <a:r>
              <a:rPr lang="en-US" sz="1100" b="1" smtClean="0"/>
              <a:t>opiniones.</a:t>
            </a:r>
            <a:r>
              <a:rPr lang="en-US" sz="1100" smtClean="0"/>
              <a:t> </a:t>
            </a:r>
            <a:r>
              <a:rPr lang="en-US" sz="1100" dirty="0"/>
              <a:t>Would you allow the government to tell you if you could have a kidney transplant or a blood transfusion? Of course not. The fact that we even </a:t>
            </a:r>
            <a:r>
              <a:rPr lang="en-US" sz="1100" i="1" dirty="0"/>
              <a:t>consider</a:t>
            </a:r>
            <a:r>
              <a:rPr lang="en-US" sz="1100" dirty="0"/>
              <a:t>, let alone allow, governments to regulate a medical procedure is </a:t>
            </a:r>
            <a:r>
              <a:rPr lang="en-US" sz="1100" dirty="0" smtClean="0"/>
              <a:t>illogical </a:t>
            </a:r>
            <a:r>
              <a:rPr lang="en-US" sz="1100" dirty="0"/>
              <a:t>and foolish.</a:t>
            </a:r>
            <a:endParaRPr lang="en-US" sz="1200" dirty="0">
              <a:effectLst/>
            </a:endParaRPr>
          </a:p>
        </p:txBody>
      </p:sp>
      <p:sp>
        <p:nvSpPr>
          <p:cNvPr id="2" name="TextBox 1"/>
          <p:cNvSpPr txBox="1"/>
          <p:nvPr/>
        </p:nvSpPr>
        <p:spPr>
          <a:xfrm>
            <a:off x="2743199" y="6927"/>
            <a:ext cx="3326423" cy="369332"/>
          </a:xfrm>
          <a:prstGeom prst="rect">
            <a:avLst/>
          </a:prstGeom>
          <a:noFill/>
        </p:spPr>
        <p:txBody>
          <a:bodyPr wrap="none" rtlCol="0">
            <a:spAutoFit/>
          </a:bodyPr>
          <a:lstStyle/>
          <a:p>
            <a:r>
              <a:rPr lang="en-US" b="1" dirty="0" smtClean="0"/>
              <a:t>Mas </a:t>
            </a:r>
            <a:r>
              <a:rPr lang="en-US" b="1" dirty="0" err="1" smtClean="0"/>
              <a:t>motivos</a:t>
            </a:r>
            <a:r>
              <a:rPr lang="en-US" b="1" dirty="0" smtClean="0"/>
              <a:t> de los “Pro choice” </a:t>
            </a:r>
            <a:endParaRPr lang="es-MX" b="1" dirty="0"/>
          </a:p>
        </p:txBody>
      </p:sp>
    </p:spTree>
    <p:extLst>
      <p:ext uri="{BB962C8B-B14F-4D97-AF65-F5344CB8AC3E}">
        <p14:creationId xmlns:p14="http://schemas.microsoft.com/office/powerpoint/2010/main" val="2851532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5412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039" y="29497"/>
            <a:ext cx="9372600" cy="7602081"/>
          </a:xfrm>
          <a:prstGeom prst="rect">
            <a:avLst/>
          </a:prstGeom>
          <a:noFill/>
        </p:spPr>
        <p:txBody>
          <a:bodyPr wrap="square" rtlCol="0">
            <a:spAutoFit/>
          </a:bodyPr>
          <a:lstStyle/>
          <a:p>
            <a:pPr algn="ctr"/>
            <a:r>
              <a:rPr lang="en-US" sz="3200" b="1" dirty="0" err="1" smtClean="0"/>
              <a:t>Doble</a:t>
            </a:r>
            <a:r>
              <a:rPr lang="en-US" sz="3200" b="1" dirty="0" smtClean="0"/>
              <a:t> </a:t>
            </a:r>
            <a:r>
              <a:rPr lang="en-US" sz="3200" b="1" dirty="0" err="1" smtClean="0"/>
              <a:t>efecto</a:t>
            </a:r>
            <a:endParaRPr lang="en-US" sz="3200" b="1" dirty="0" smtClean="0"/>
          </a:p>
          <a:p>
            <a:endParaRPr lang="en-US" sz="3200" b="1" dirty="0" smtClean="0"/>
          </a:p>
          <a:p>
            <a:r>
              <a:rPr lang="en-US" sz="2800" b="1" dirty="0" smtClean="0"/>
              <a:t>El </a:t>
            </a:r>
            <a:r>
              <a:rPr lang="en-US" sz="2800" b="1" dirty="0" err="1" smtClean="0"/>
              <a:t>problema</a:t>
            </a:r>
            <a:r>
              <a:rPr lang="en-US" sz="2800" b="1" dirty="0" smtClean="0"/>
              <a:t> de la (Bio) </a:t>
            </a:r>
            <a:r>
              <a:rPr lang="en-US" sz="2800" b="1" dirty="0" err="1" smtClean="0"/>
              <a:t>etica</a:t>
            </a:r>
            <a:r>
              <a:rPr lang="en-US" sz="2800" b="1" dirty="0" smtClean="0"/>
              <a:t> </a:t>
            </a:r>
            <a:r>
              <a:rPr lang="en-US" sz="2800" b="1" dirty="0" err="1" smtClean="0"/>
              <a:t>nace</a:t>
            </a:r>
            <a:r>
              <a:rPr lang="en-US" sz="2800" b="1" dirty="0" smtClean="0"/>
              <a:t> en </a:t>
            </a:r>
            <a:r>
              <a:rPr lang="en-US" sz="2800" b="1" dirty="0" err="1" smtClean="0"/>
              <a:t>presencia</a:t>
            </a:r>
            <a:r>
              <a:rPr lang="en-US" sz="2800" b="1" dirty="0" smtClean="0"/>
              <a:t> de dos </a:t>
            </a:r>
            <a:r>
              <a:rPr lang="en-US" sz="2800" b="1" dirty="0" err="1" smtClean="0"/>
              <a:t>efectos</a:t>
            </a:r>
            <a:r>
              <a:rPr lang="en-US" sz="2800" b="1" dirty="0" smtClean="0"/>
              <a:t>, </a:t>
            </a:r>
            <a:r>
              <a:rPr lang="en-US" sz="2800" b="1" dirty="0" err="1" smtClean="0"/>
              <a:t>uno</a:t>
            </a:r>
            <a:r>
              <a:rPr lang="en-US" sz="2800" b="1" dirty="0" smtClean="0"/>
              <a:t> </a:t>
            </a:r>
            <a:r>
              <a:rPr lang="en-US" sz="2800" b="1" dirty="0" err="1" smtClean="0"/>
              <a:t>bueno</a:t>
            </a:r>
            <a:r>
              <a:rPr lang="en-US" sz="2800" b="1" dirty="0" smtClean="0"/>
              <a:t> y </a:t>
            </a:r>
            <a:r>
              <a:rPr lang="en-US" sz="2800" b="1" dirty="0" err="1" smtClean="0"/>
              <a:t>uno</a:t>
            </a:r>
            <a:r>
              <a:rPr lang="en-US" sz="2800" b="1" dirty="0" smtClean="0"/>
              <a:t> </a:t>
            </a:r>
            <a:r>
              <a:rPr lang="en-US" sz="2800" b="1" dirty="0" err="1" smtClean="0"/>
              <a:t>malo</a:t>
            </a:r>
            <a:r>
              <a:rPr lang="en-US" sz="2800" b="1" dirty="0" smtClean="0"/>
              <a:t>. El </a:t>
            </a:r>
            <a:r>
              <a:rPr lang="en-US" sz="2800" b="1" dirty="0" err="1" smtClean="0"/>
              <a:t>sentido</a:t>
            </a:r>
            <a:r>
              <a:rPr lang="en-US" sz="2800" b="1" dirty="0" smtClean="0"/>
              <a:t> </a:t>
            </a:r>
            <a:r>
              <a:rPr lang="en-US" sz="2800" b="1" dirty="0" err="1" smtClean="0"/>
              <a:t>comun</a:t>
            </a:r>
            <a:r>
              <a:rPr lang="en-US" sz="2800" b="1" dirty="0" smtClean="0"/>
              <a:t> </a:t>
            </a:r>
            <a:r>
              <a:rPr lang="en-US" sz="2800" b="1" dirty="0" err="1" smtClean="0"/>
              <a:t>nos</a:t>
            </a:r>
            <a:r>
              <a:rPr lang="en-US" sz="2800" b="1" dirty="0" smtClean="0"/>
              <a:t> </a:t>
            </a:r>
            <a:r>
              <a:rPr lang="en-US" sz="2800" b="1" dirty="0" err="1" smtClean="0"/>
              <a:t>sugiere</a:t>
            </a:r>
            <a:r>
              <a:rPr lang="en-US" sz="2800" b="1" dirty="0" smtClean="0"/>
              <a:t> </a:t>
            </a:r>
            <a:r>
              <a:rPr lang="en-US" sz="2800" b="1" dirty="0" err="1" smtClean="0"/>
              <a:t>que</a:t>
            </a:r>
            <a:r>
              <a:rPr lang="en-US" sz="2800" b="1" dirty="0" smtClean="0"/>
              <a:t> </a:t>
            </a:r>
            <a:r>
              <a:rPr lang="en-US" sz="2800" b="1" dirty="0" err="1" smtClean="0"/>
              <a:t>cuando</a:t>
            </a:r>
            <a:r>
              <a:rPr lang="en-US" sz="2800" b="1" dirty="0" smtClean="0"/>
              <a:t> </a:t>
            </a:r>
            <a:r>
              <a:rPr lang="en-US" sz="2800" b="1" dirty="0" err="1" smtClean="0"/>
              <a:t>esto</a:t>
            </a:r>
            <a:r>
              <a:rPr lang="en-US" sz="2800" b="1" dirty="0" smtClean="0"/>
              <a:t> sea el </a:t>
            </a:r>
            <a:r>
              <a:rPr lang="en-US" sz="2800" b="1" dirty="0" err="1" smtClean="0"/>
              <a:t>caso</a:t>
            </a:r>
            <a:r>
              <a:rPr lang="en-US" sz="2800" b="1" dirty="0" smtClean="0"/>
              <a:t>, </a:t>
            </a:r>
            <a:r>
              <a:rPr lang="en-US" sz="2800" b="1" dirty="0" err="1" smtClean="0"/>
              <a:t>debemos</a:t>
            </a:r>
            <a:r>
              <a:rPr lang="en-US" sz="2800" b="1" dirty="0" smtClean="0"/>
              <a:t> de </a:t>
            </a:r>
            <a:r>
              <a:rPr lang="en-US" sz="2800" b="1" dirty="0" err="1" smtClean="0"/>
              <a:t>seguir</a:t>
            </a:r>
            <a:r>
              <a:rPr lang="en-US" sz="2800" b="1" dirty="0" smtClean="0"/>
              <a:t> </a:t>
            </a:r>
            <a:r>
              <a:rPr lang="en-US" sz="2800" b="1" dirty="0" err="1" smtClean="0"/>
              <a:t>las</a:t>
            </a:r>
            <a:r>
              <a:rPr lang="en-US" sz="2800" b="1" dirty="0" smtClean="0"/>
              <a:t> </a:t>
            </a:r>
            <a:r>
              <a:rPr lang="en-US" sz="2800" b="1" dirty="0" err="1" smtClean="0"/>
              <a:t>siguientes</a:t>
            </a:r>
            <a:r>
              <a:rPr lang="en-US" sz="2800" b="1" dirty="0" smtClean="0"/>
              <a:t> </a:t>
            </a:r>
            <a:r>
              <a:rPr lang="en-US" sz="2800" b="1" dirty="0" err="1" smtClean="0"/>
              <a:t>reglas</a:t>
            </a:r>
            <a:r>
              <a:rPr lang="en-US" sz="2800" b="1" dirty="0" smtClean="0"/>
              <a:t>:</a:t>
            </a:r>
          </a:p>
          <a:p>
            <a:pPr marL="457200" indent="-457200">
              <a:buFontTx/>
              <a:buChar char="-"/>
            </a:pPr>
            <a:r>
              <a:rPr lang="en-US" sz="2800" b="1" dirty="0" smtClean="0">
                <a:solidFill>
                  <a:srgbClr val="FF0000"/>
                </a:solidFill>
              </a:rPr>
              <a:t>la </a:t>
            </a:r>
            <a:r>
              <a:rPr lang="en-US" sz="2800" b="1" dirty="0" err="1" smtClean="0">
                <a:solidFill>
                  <a:srgbClr val="FF0000"/>
                </a:solidFill>
              </a:rPr>
              <a:t>accion</a:t>
            </a:r>
            <a:r>
              <a:rPr lang="en-US" sz="2800" b="1" dirty="0" smtClean="0">
                <a:solidFill>
                  <a:srgbClr val="FF0000"/>
                </a:solidFill>
              </a:rPr>
              <a:t> a </a:t>
            </a:r>
            <a:r>
              <a:rPr lang="en-US" sz="2800" b="1" dirty="0" err="1" smtClean="0">
                <a:solidFill>
                  <a:srgbClr val="FF0000"/>
                </a:solidFill>
              </a:rPr>
              <a:t>tomar</a:t>
            </a:r>
            <a:r>
              <a:rPr lang="en-US" sz="2800" b="1" dirty="0" smtClean="0">
                <a:solidFill>
                  <a:srgbClr val="FF0000"/>
                </a:solidFill>
              </a:rPr>
              <a:t> </a:t>
            </a:r>
            <a:r>
              <a:rPr lang="en-US" sz="2800" b="1" dirty="0" err="1" smtClean="0">
                <a:solidFill>
                  <a:srgbClr val="FF0000"/>
                </a:solidFill>
              </a:rPr>
              <a:t>tiene</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a:t>
            </a:r>
            <a:r>
              <a:rPr lang="en-US" sz="2800" b="1" dirty="0" err="1" smtClean="0">
                <a:solidFill>
                  <a:srgbClr val="FF0000"/>
                </a:solidFill>
              </a:rPr>
              <a:t>tener</a:t>
            </a:r>
            <a:r>
              <a:rPr lang="en-US" sz="2800" b="1" dirty="0" smtClean="0">
                <a:solidFill>
                  <a:srgbClr val="FF0000"/>
                </a:solidFill>
              </a:rPr>
              <a:t> un fin </a:t>
            </a:r>
            <a:r>
              <a:rPr lang="en-US" sz="2800" b="1" dirty="0" err="1" smtClean="0">
                <a:solidFill>
                  <a:srgbClr val="FF0000"/>
                </a:solidFill>
              </a:rPr>
              <a:t>etico</a:t>
            </a:r>
            <a:endParaRPr lang="en-US" sz="2800" b="1" dirty="0" smtClean="0">
              <a:solidFill>
                <a:srgbClr val="FF0000"/>
              </a:solidFill>
            </a:endParaRPr>
          </a:p>
          <a:p>
            <a:pPr marL="457200" indent="-457200">
              <a:buFontTx/>
              <a:buChar char="-"/>
            </a:pPr>
            <a:endParaRPr lang="en-US" sz="2800" b="1" dirty="0" smtClean="0">
              <a:solidFill>
                <a:srgbClr val="FF0000"/>
              </a:solidFill>
            </a:endParaRPr>
          </a:p>
          <a:p>
            <a:pPr marL="457200" indent="-457200">
              <a:buFontTx/>
              <a:buChar char="-"/>
            </a:pPr>
            <a:r>
              <a:rPr lang="en-US" sz="2800" b="1" dirty="0" smtClean="0">
                <a:solidFill>
                  <a:srgbClr val="FF0000"/>
                </a:solidFill>
              </a:rPr>
              <a:t>La </a:t>
            </a:r>
            <a:r>
              <a:rPr lang="en-US" sz="2800" b="1" dirty="0" err="1" smtClean="0">
                <a:solidFill>
                  <a:srgbClr val="FF0000"/>
                </a:solidFill>
              </a:rPr>
              <a:t>conexion</a:t>
            </a:r>
            <a:r>
              <a:rPr lang="en-US" sz="2800" b="1" dirty="0" smtClean="0">
                <a:solidFill>
                  <a:srgbClr val="FF0000"/>
                </a:solidFill>
              </a:rPr>
              <a:t> con el fin </a:t>
            </a:r>
            <a:r>
              <a:rPr lang="en-US" sz="2800" b="1" dirty="0" err="1" smtClean="0">
                <a:solidFill>
                  <a:srgbClr val="FF0000"/>
                </a:solidFill>
              </a:rPr>
              <a:t>tiene</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a:t>
            </a:r>
            <a:r>
              <a:rPr lang="en-US" sz="2800" b="1" dirty="0" err="1" smtClean="0">
                <a:solidFill>
                  <a:srgbClr val="FF0000"/>
                </a:solidFill>
              </a:rPr>
              <a:t>ser</a:t>
            </a:r>
            <a:r>
              <a:rPr lang="en-US" sz="2800" b="1" dirty="0" smtClean="0">
                <a:solidFill>
                  <a:srgbClr val="FF0000"/>
                </a:solidFill>
              </a:rPr>
              <a:t> causal</a:t>
            </a:r>
          </a:p>
          <a:p>
            <a:pPr marL="457200" indent="-457200">
              <a:buFontTx/>
              <a:buChar char="-"/>
            </a:pPr>
            <a:endParaRPr lang="en-US" sz="2800" b="1" dirty="0" smtClean="0">
              <a:solidFill>
                <a:srgbClr val="FF0000"/>
              </a:solidFill>
            </a:endParaRPr>
          </a:p>
          <a:p>
            <a:pPr marL="457200" indent="-457200">
              <a:buFontTx/>
              <a:buChar char="-"/>
            </a:pPr>
            <a:r>
              <a:rPr lang="en-US" sz="2800" b="1" dirty="0" smtClean="0">
                <a:solidFill>
                  <a:srgbClr val="FF0000"/>
                </a:solidFill>
              </a:rPr>
              <a:t>La </a:t>
            </a:r>
            <a:r>
              <a:rPr lang="en-US" sz="2800" b="1" dirty="0" err="1" smtClean="0">
                <a:solidFill>
                  <a:srgbClr val="FF0000"/>
                </a:solidFill>
              </a:rPr>
              <a:t>conexion</a:t>
            </a:r>
            <a:r>
              <a:rPr lang="en-US" sz="2800" b="1" dirty="0" smtClean="0">
                <a:solidFill>
                  <a:srgbClr val="FF0000"/>
                </a:solidFill>
              </a:rPr>
              <a:t> con el </a:t>
            </a:r>
            <a:r>
              <a:rPr lang="en-US" sz="2800" b="1" dirty="0" err="1" smtClean="0">
                <a:solidFill>
                  <a:srgbClr val="FF0000"/>
                </a:solidFill>
              </a:rPr>
              <a:t>efecto</a:t>
            </a:r>
            <a:r>
              <a:rPr lang="en-US" sz="2800" b="1" dirty="0" smtClean="0">
                <a:solidFill>
                  <a:srgbClr val="FF0000"/>
                </a:solidFill>
              </a:rPr>
              <a:t> </a:t>
            </a:r>
            <a:r>
              <a:rPr lang="en-US" sz="2800" b="1" dirty="0" err="1" smtClean="0">
                <a:solidFill>
                  <a:srgbClr val="FF0000"/>
                </a:solidFill>
              </a:rPr>
              <a:t>indeseado</a:t>
            </a:r>
            <a:r>
              <a:rPr lang="en-US" sz="2800" b="1" dirty="0" smtClean="0">
                <a:solidFill>
                  <a:srgbClr val="FF0000"/>
                </a:solidFill>
              </a:rPr>
              <a:t> </a:t>
            </a:r>
            <a:r>
              <a:rPr lang="en-US" sz="2800" b="1" dirty="0" err="1" smtClean="0">
                <a:solidFill>
                  <a:srgbClr val="FF0000"/>
                </a:solidFill>
              </a:rPr>
              <a:t>tienen</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a:t>
            </a:r>
            <a:r>
              <a:rPr lang="en-US" sz="2800" b="1" dirty="0" err="1" smtClean="0">
                <a:solidFill>
                  <a:srgbClr val="FF0000"/>
                </a:solidFill>
              </a:rPr>
              <a:t>ser</a:t>
            </a:r>
            <a:r>
              <a:rPr lang="en-US" sz="2800" b="1" dirty="0" smtClean="0">
                <a:solidFill>
                  <a:srgbClr val="FF0000"/>
                </a:solidFill>
              </a:rPr>
              <a:t> casual</a:t>
            </a:r>
          </a:p>
          <a:p>
            <a:pPr marL="457200" indent="-457200">
              <a:buFontTx/>
              <a:buChar char="-"/>
            </a:pPr>
            <a:endParaRPr lang="en-US" sz="2800" b="1" dirty="0" smtClean="0">
              <a:solidFill>
                <a:srgbClr val="FF0000"/>
              </a:solidFill>
            </a:endParaRPr>
          </a:p>
          <a:p>
            <a:pPr marL="457200" indent="-457200">
              <a:buFontTx/>
              <a:buChar char="-"/>
            </a:pPr>
            <a:r>
              <a:rPr lang="en-US" sz="2800" b="1" dirty="0" smtClean="0">
                <a:solidFill>
                  <a:srgbClr val="FF0000"/>
                </a:solidFill>
              </a:rPr>
              <a:t>El </a:t>
            </a:r>
            <a:r>
              <a:rPr lang="en-US" sz="2800" b="1" dirty="0" err="1" smtClean="0">
                <a:solidFill>
                  <a:srgbClr val="FF0000"/>
                </a:solidFill>
              </a:rPr>
              <a:t>efecto</a:t>
            </a:r>
            <a:r>
              <a:rPr lang="en-US" sz="2800" b="1" dirty="0" smtClean="0">
                <a:solidFill>
                  <a:srgbClr val="FF0000"/>
                </a:solidFill>
              </a:rPr>
              <a:t> </a:t>
            </a:r>
            <a:r>
              <a:rPr lang="en-US" sz="2800" b="1" dirty="0" err="1" smtClean="0">
                <a:solidFill>
                  <a:srgbClr val="FF0000"/>
                </a:solidFill>
              </a:rPr>
              <a:t>indeseado</a:t>
            </a:r>
            <a:r>
              <a:rPr lang="en-US" sz="2800" b="1" dirty="0" smtClean="0">
                <a:solidFill>
                  <a:srgbClr val="FF0000"/>
                </a:solidFill>
              </a:rPr>
              <a:t> </a:t>
            </a:r>
            <a:r>
              <a:rPr lang="en-US" sz="2800" b="1" dirty="0" err="1" smtClean="0">
                <a:solidFill>
                  <a:srgbClr val="FF0000"/>
                </a:solidFill>
              </a:rPr>
              <a:t>tiene</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a:t>
            </a:r>
            <a:r>
              <a:rPr lang="en-US" sz="2800" b="1" dirty="0" err="1" smtClean="0">
                <a:solidFill>
                  <a:srgbClr val="FF0000"/>
                </a:solidFill>
              </a:rPr>
              <a:t>ser</a:t>
            </a:r>
            <a:r>
              <a:rPr lang="en-US" sz="2800" b="1" dirty="0" smtClean="0">
                <a:solidFill>
                  <a:srgbClr val="FF0000"/>
                </a:solidFill>
              </a:rPr>
              <a:t> de </a:t>
            </a:r>
            <a:r>
              <a:rPr lang="en-US" sz="2800" b="1" dirty="0" err="1" smtClean="0">
                <a:solidFill>
                  <a:srgbClr val="FF0000"/>
                </a:solidFill>
              </a:rPr>
              <a:t>menor</a:t>
            </a:r>
            <a:r>
              <a:rPr lang="en-US" sz="2800" b="1" dirty="0" smtClean="0">
                <a:solidFill>
                  <a:srgbClr val="FF0000"/>
                </a:solidFill>
              </a:rPr>
              <a:t> </a:t>
            </a:r>
            <a:r>
              <a:rPr lang="en-US" sz="2800" b="1" dirty="0" err="1" smtClean="0">
                <a:solidFill>
                  <a:srgbClr val="FF0000"/>
                </a:solidFill>
              </a:rPr>
              <a:t>impacto</a:t>
            </a:r>
            <a:r>
              <a:rPr lang="en-US" sz="2800" b="1" dirty="0" smtClean="0">
                <a:solidFill>
                  <a:srgbClr val="FF0000"/>
                </a:solidFill>
              </a:rPr>
              <a:t> </a:t>
            </a:r>
            <a:r>
              <a:rPr lang="en-US" sz="2800" b="1" dirty="0" err="1" smtClean="0">
                <a:solidFill>
                  <a:srgbClr val="FF0000"/>
                </a:solidFill>
              </a:rPr>
              <a:t>que</a:t>
            </a:r>
            <a:r>
              <a:rPr lang="en-US" sz="2800" b="1" dirty="0" smtClean="0">
                <a:solidFill>
                  <a:srgbClr val="FF0000"/>
                </a:solidFill>
              </a:rPr>
              <a:t> el </a:t>
            </a:r>
            <a:r>
              <a:rPr lang="en-US" sz="2800" b="1" dirty="0" err="1" smtClean="0">
                <a:solidFill>
                  <a:srgbClr val="FF0000"/>
                </a:solidFill>
              </a:rPr>
              <a:t>proposito</a:t>
            </a:r>
            <a:r>
              <a:rPr lang="en-US" sz="2800" b="1" dirty="0" smtClean="0">
                <a:solidFill>
                  <a:srgbClr val="FF0000"/>
                </a:solidFill>
              </a:rPr>
              <a:t> de la </a:t>
            </a:r>
            <a:r>
              <a:rPr lang="en-US" sz="2800" b="1" dirty="0" err="1" smtClean="0">
                <a:solidFill>
                  <a:srgbClr val="FF0000"/>
                </a:solidFill>
              </a:rPr>
              <a:t>accion</a:t>
            </a:r>
            <a:endParaRPr lang="en-US" sz="2800" b="1" dirty="0" smtClean="0">
              <a:solidFill>
                <a:srgbClr val="FF0000"/>
              </a:solidFill>
            </a:endParaRPr>
          </a:p>
          <a:p>
            <a:endParaRPr lang="en-US" sz="2800" b="1" dirty="0" smtClean="0"/>
          </a:p>
          <a:p>
            <a:endParaRPr lang="en-US" sz="2800" b="1" dirty="0"/>
          </a:p>
          <a:p>
            <a:endParaRPr lang="en-US" sz="3200" b="1" dirty="0" smtClean="0"/>
          </a:p>
        </p:txBody>
      </p:sp>
    </p:spTree>
    <p:extLst>
      <p:ext uri="{BB962C8B-B14F-4D97-AF65-F5344CB8AC3E}">
        <p14:creationId xmlns:p14="http://schemas.microsoft.com/office/powerpoint/2010/main" val="31687114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066800"/>
            <a:ext cx="7391400" cy="1077218"/>
          </a:xfrm>
          <a:prstGeom prst="rect">
            <a:avLst/>
          </a:prstGeom>
          <a:noFill/>
        </p:spPr>
        <p:txBody>
          <a:bodyPr wrap="square" rtlCol="0">
            <a:spAutoFit/>
          </a:bodyPr>
          <a:lstStyle/>
          <a:p>
            <a:pPr algn="ctr"/>
            <a:r>
              <a:rPr lang="en-US" sz="3200" b="1" dirty="0" err="1" smtClean="0"/>
              <a:t>Es</a:t>
            </a:r>
            <a:r>
              <a:rPr lang="en-US" sz="3200" b="1" dirty="0" smtClean="0"/>
              <a:t> </a:t>
            </a:r>
            <a:r>
              <a:rPr lang="en-US" sz="3200" b="1" dirty="0" err="1" smtClean="0"/>
              <a:t>evidente</a:t>
            </a:r>
            <a:r>
              <a:rPr lang="en-US" sz="3200" b="1" dirty="0" smtClean="0"/>
              <a:t> </a:t>
            </a:r>
            <a:r>
              <a:rPr lang="en-US" sz="3200" b="1" dirty="0" err="1" smtClean="0"/>
              <a:t>que</a:t>
            </a:r>
            <a:r>
              <a:rPr lang="en-US" sz="3200" b="1" dirty="0" smtClean="0"/>
              <a:t> </a:t>
            </a:r>
            <a:r>
              <a:rPr lang="en-US" sz="3200" b="1" dirty="0" err="1" smtClean="0"/>
              <a:t>habra</a:t>
            </a:r>
            <a:r>
              <a:rPr lang="en-US" sz="3200" b="1" dirty="0" smtClean="0"/>
              <a:t>’ </a:t>
            </a:r>
            <a:r>
              <a:rPr lang="en-US" sz="3200" b="1" dirty="0" err="1" smtClean="0"/>
              <a:t>que</a:t>
            </a:r>
            <a:r>
              <a:rPr lang="en-US" sz="3200" b="1" dirty="0" smtClean="0"/>
              <a:t> </a:t>
            </a:r>
            <a:r>
              <a:rPr lang="en-US" sz="3200" b="1" dirty="0" err="1" smtClean="0"/>
              <a:t>jerarquizar</a:t>
            </a:r>
            <a:r>
              <a:rPr lang="en-US" sz="3200" b="1" dirty="0" smtClean="0"/>
              <a:t> </a:t>
            </a:r>
            <a:r>
              <a:rPr lang="en-US" sz="3200" b="1" dirty="0" err="1" smtClean="0"/>
              <a:t>las</a:t>
            </a:r>
            <a:r>
              <a:rPr lang="en-US" sz="3200" b="1" dirty="0" smtClean="0"/>
              <a:t> </a:t>
            </a:r>
            <a:r>
              <a:rPr lang="en-US" sz="3200" b="1" dirty="0" err="1" smtClean="0"/>
              <a:t>prioridades</a:t>
            </a:r>
            <a:endParaRPr lang="en-US" sz="3200" b="1" dirty="0" smtClean="0"/>
          </a:p>
        </p:txBody>
      </p:sp>
    </p:spTree>
    <p:extLst>
      <p:ext uri="{BB962C8B-B14F-4D97-AF65-F5344CB8AC3E}">
        <p14:creationId xmlns:p14="http://schemas.microsoft.com/office/powerpoint/2010/main" val="31687114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14400"/>
            <a:ext cx="9372600" cy="3539430"/>
          </a:xfrm>
          <a:prstGeom prst="rect">
            <a:avLst/>
          </a:prstGeom>
          <a:noFill/>
        </p:spPr>
        <p:txBody>
          <a:bodyPr wrap="square" rtlCol="0">
            <a:spAutoFit/>
          </a:bodyPr>
          <a:lstStyle/>
          <a:p>
            <a:r>
              <a:rPr lang="en-US" sz="3200" b="1" dirty="0" err="1" smtClean="0"/>
              <a:t>Ejemplo</a:t>
            </a:r>
            <a:r>
              <a:rPr lang="en-US" sz="3200" b="1" dirty="0" smtClean="0"/>
              <a:t>: </a:t>
            </a:r>
            <a:r>
              <a:rPr lang="en-US" sz="3200" b="1" dirty="0" smtClean="0">
                <a:solidFill>
                  <a:srgbClr val="FF0000"/>
                </a:solidFill>
              </a:rPr>
              <a:t>principio de </a:t>
            </a:r>
            <a:r>
              <a:rPr lang="en-US" sz="3200" b="1" dirty="0" err="1" smtClean="0">
                <a:solidFill>
                  <a:srgbClr val="FF0000"/>
                </a:solidFill>
              </a:rPr>
              <a:t>totalidad</a:t>
            </a:r>
            <a:endParaRPr lang="en-US" sz="3200" b="1" dirty="0" smtClean="0">
              <a:solidFill>
                <a:srgbClr val="FF0000"/>
              </a:solidFill>
            </a:endParaRPr>
          </a:p>
          <a:p>
            <a:endParaRPr lang="en-US" sz="3200" b="1" dirty="0"/>
          </a:p>
          <a:p>
            <a:r>
              <a:rPr lang="en-US" sz="3200" b="1" dirty="0" err="1" smtClean="0"/>
              <a:t>Otra</a:t>
            </a:r>
            <a:r>
              <a:rPr lang="en-US" sz="3200" b="1" dirty="0" smtClean="0"/>
              <a:t> </a:t>
            </a:r>
            <a:r>
              <a:rPr lang="en-US" sz="3200" b="1" dirty="0" err="1" smtClean="0"/>
              <a:t>vez</a:t>
            </a:r>
            <a:r>
              <a:rPr lang="en-US" sz="3200" b="1" dirty="0" smtClean="0"/>
              <a:t>, el </a:t>
            </a:r>
            <a:r>
              <a:rPr lang="en-US" sz="3200" b="1" dirty="0" err="1" smtClean="0"/>
              <a:t>sentido</a:t>
            </a:r>
            <a:r>
              <a:rPr lang="en-US" sz="3200" b="1" dirty="0" smtClean="0"/>
              <a:t> </a:t>
            </a:r>
            <a:r>
              <a:rPr lang="en-US" sz="3200" b="1" dirty="0" err="1" smtClean="0"/>
              <a:t>comun</a:t>
            </a:r>
            <a:r>
              <a:rPr lang="en-US" sz="3200" b="1" dirty="0" smtClean="0"/>
              <a:t> </a:t>
            </a:r>
            <a:r>
              <a:rPr lang="en-US" sz="3200" b="1" dirty="0" err="1" smtClean="0"/>
              <a:t>nos</a:t>
            </a:r>
            <a:r>
              <a:rPr lang="en-US" sz="3200" b="1" dirty="0" smtClean="0"/>
              <a:t> </a:t>
            </a:r>
            <a:r>
              <a:rPr lang="en-US" sz="3200" b="1" dirty="0" err="1" smtClean="0"/>
              <a:t>sugiere</a:t>
            </a:r>
            <a:r>
              <a:rPr lang="en-US" sz="3200" b="1" dirty="0" smtClean="0"/>
              <a:t> </a:t>
            </a:r>
            <a:r>
              <a:rPr lang="en-US" sz="3200" b="1" dirty="0" err="1" smtClean="0"/>
              <a:t>que</a:t>
            </a:r>
            <a:endParaRPr lang="en-US" sz="3200" b="1" dirty="0" smtClean="0"/>
          </a:p>
          <a:p>
            <a:endParaRPr lang="en-US" sz="3200" b="1" dirty="0"/>
          </a:p>
          <a:p>
            <a:r>
              <a:rPr lang="en-US" sz="3200" b="1" u="sng" dirty="0" smtClean="0"/>
              <a:t>El </a:t>
            </a:r>
            <a:r>
              <a:rPr lang="en-US" sz="3200" b="1" u="sng" dirty="0" err="1" smtClean="0"/>
              <a:t>todo</a:t>
            </a:r>
            <a:r>
              <a:rPr lang="en-US" sz="3200" b="1" u="sng" dirty="0" smtClean="0"/>
              <a:t> </a:t>
            </a:r>
            <a:r>
              <a:rPr lang="en-US" sz="3200" b="1" u="sng" dirty="0" err="1" smtClean="0"/>
              <a:t>es</a:t>
            </a:r>
            <a:r>
              <a:rPr lang="en-US" sz="3200" b="1" u="sng" dirty="0" smtClean="0"/>
              <a:t> mas </a:t>
            </a:r>
            <a:r>
              <a:rPr lang="en-US" sz="3200" b="1" u="sng" dirty="0" err="1" smtClean="0"/>
              <a:t>importante</a:t>
            </a:r>
            <a:r>
              <a:rPr lang="en-US" sz="3200" b="1" u="sng" dirty="0" smtClean="0"/>
              <a:t> </a:t>
            </a:r>
            <a:r>
              <a:rPr lang="en-US" sz="3200" b="1" u="sng" dirty="0" err="1" smtClean="0"/>
              <a:t>que</a:t>
            </a:r>
            <a:r>
              <a:rPr lang="en-US" sz="3200" b="1" u="sng" dirty="0" smtClean="0"/>
              <a:t> </a:t>
            </a:r>
            <a:r>
              <a:rPr lang="en-US" sz="3200" b="1" u="sng" dirty="0" err="1" smtClean="0"/>
              <a:t>las</a:t>
            </a:r>
            <a:r>
              <a:rPr lang="en-US" sz="3200" b="1" u="sng" dirty="0" smtClean="0"/>
              <a:t> </a:t>
            </a:r>
            <a:r>
              <a:rPr lang="en-US" sz="3200" b="1" u="sng" dirty="0" err="1" smtClean="0"/>
              <a:t>partes</a:t>
            </a:r>
            <a:r>
              <a:rPr lang="en-US" sz="3200" b="1" u="sng" dirty="0" smtClean="0"/>
              <a:t>:</a:t>
            </a:r>
          </a:p>
          <a:p>
            <a:endParaRPr lang="en-US" sz="3200" b="1" dirty="0"/>
          </a:p>
          <a:p>
            <a:r>
              <a:rPr lang="en-US" sz="3200" b="1" dirty="0" smtClean="0"/>
              <a:t>un </a:t>
            </a:r>
            <a:r>
              <a:rPr lang="en-US" sz="3200" b="1" dirty="0" err="1" smtClean="0"/>
              <a:t>individuo</a:t>
            </a:r>
            <a:r>
              <a:rPr lang="en-US" sz="3200" b="1" dirty="0" smtClean="0"/>
              <a:t> </a:t>
            </a:r>
            <a:r>
              <a:rPr lang="en-US" sz="3200" b="1" dirty="0" err="1" smtClean="0"/>
              <a:t>es</a:t>
            </a:r>
            <a:r>
              <a:rPr lang="en-US" sz="3200" b="1" dirty="0" smtClean="0"/>
              <a:t> mas </a:t>
            </a:r>
            <a:r>
              <a:rPr lang="en-US" sz="3200" b="1" dirty="0" err="1" smtClean="0"/>
              <a:t>importante</a:t>
            </a:r>
            <a:r>
              <a:rPr lang="en-US" sz="3200" b="1" dirty="0" smtClean="0"/>
              <a:t> </a:t>
            </a:r>
            <a:r>
              <a:rPr lang="en-US" sz="3200" b="1" dirty="0" err="1" smtClean="0"/>
              <a:t>que</a:t>
            </a:r>
            <a:r>
              <a:rPr lang="en-US" sz="3200" b="1" dirty="0" smtClean="0"/>
              <a:t> </a:t>
            </a:r>
            <a:r>
              <a:rPr lang="en-US" sz="3200" b="1" dirty="0" err="1" smtClean="0"/>
              <a:t>sus</a:t>
            </a:r>
            <a:r>
              <a:rPr lang="en-US" sz="3200" b="1" dirty="0" smtClean="0"/>
              <a:t> </a:t>
            </a:r>
            <a:r>
              <a:rPr lang="en-US" sz="3200" b="1" dirty="0" err="1" smtClean="0"/>
              <a:t>organos</a:t>
            </a:r>
            <a:endParaRPr lang="en-US" sz="3200" b="1" dirty="0" smtClean="0"/>
          </a:p>
        </p:txBody>
      </p:sp>
    </p:spTree>
    <p:extLst>
      <p:ext uri="{BB962C8B-B14F-4D97-AF65-F5344CB8AC3E}">
        <p14:creationId xmlns:p14="http://schemas.microsoft.com/office/powerpoint/2010/main" val="31687114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7848600" cy="5386090"/>
          </a:xfrm>
          <a:prstGeom prst="rect">
            <a:avLst/>
          </a:prstGeom>
          <a:noFill/>
        </p:spPr>
        <p:txBody>
          <a:bodyPr wrap="square" rtlCol="0">
            <a:spAutoFit/>
          </a:bodyPr>
          <a:lstStyle/>
          <a:p>
            <a:pPr algn="ctr"/>
            <a:r>
              <a:rPr lang="en-US" sz="3600" b="1" dirty="0" err="1" smtClean="0"/>
              <a:t>Escuelas</a:t>
            </a:r>
            <a:r>
              <a:rPr lang="en-US" sz="3600" b="1" dirty="0" smtClean="0"/>
              <a:t> y </a:t>
            </a:r>
            <a:r>
              <a:rPr lang="en-US" sz="3600" b="1" dirty="0" err="1" smtClean="0"/>
              <a:t>actitudes</a:t>
            </a:r>
            <a:r>
              <a:rPr lang="en-US" sz="3600" b="1" dirty="0" smtClean="0"/>
              <a:t> </a:t>
            </a:r>
            <a:r>
              <a:rPr lang="en-US" sz="3600" b="1" dirty="0" err="1" smtClean="0"/>
              <a:t>presentes</a:t>
            </a:r>
            <a:r>
              <a:rPr lang="en-US" sz="3600" b="1" dirty="0" smtClean="0"/>
              <a:t>:</a:t>
            </a:r>
          </a:p>
          <a:p>
            <a:endParaRPr lang="en-US" sz="2800" b="1" dirty="0"/>
          </a:p>
          <a:p>
            <a:pPr marL="457200" indent="-457200">
              <a:buFontTx/>
              <a:buChar char="-"/>
            </a:pPr>
            <a:r>
              <a:rPr lang="en-US" sz="2800" b="1" dirty="0" err="1" smtClean="0"/>
              <a:t>Intuicionismo</a:t>
            </a:r>
            <a:r>
              <a:rPr lang="en-US" sz="2800" b="1" dirty="0" smtClean="0"/>
              <a:t> moral</a:t>
            </a:r>
          </a:p>
          <a:p>
            <a:pPr marL="457200" indent="-457200">
              <a:buFontTx/>
              <a:buChar char="-"/>
            </a:pPr>
            <a:r>
              <a:rPr lang="en-US" sz="2800" b="1" dirty="0" err="1" smtClean="0"/>
              <a:t>Positivismo</a:t>
            </a:r>
            <a:r>
              <a:rPr lang="en-US" sz="2800" b="1" dirty="0" smtClean="0"/>
              <a:t> moral</a:t>
            </a:r>
          </a:p>
          <a:p>
            <a:pPr marL="457200" indent="-457200">
              <a:buFontTx/>
              <a:buChar char="-"/>
            </a:pPr>
            <a:r>
              <a:rPr lang="en-US" sz="2800" b="1" dirty="0" err="1" smtClean="0"/>
              <a:t>Hedonismo</a:t>
            </a:r>
            <a:r>
              <a:rPr lang="en-US" sz="2800" b="1" dirty="0" smtClean="0"/>
              <a:t> moral</a:t>
            </a:r>
          </a:p>
          <a:p>
            <a:pPr marL="457200" indent="-457200">
              <a:buFontTx/>
              <a:buChar char="-"/>
            </a:pPr>
            <a:r>
              <a:rPr lang="en-US" sz="2800" b="1" dirty="0" err="1" smtClean="0"/>
              <a:t>Utilitarismo</a:t>
            </a:r>
            <a:r>
              <a:rPr lang="en-US" sz="2800" b="1" dirty="0" smtClean="0"/>
              <a:t> moral</a:t>
            </a:r>
          </a:p>
          <a:p>
            <a:pPr marL="457200" indent="-457200">
              <a:buFontTx/>
              <a:buChar char="-"/>
            </a:pPr>
            <a:r>
              <a:rPr lang="en-US" sz="2800" b="1" dirty="0" err="1" smtClean="0"/>
              <a:t>Naturalismo</a:t>
            </a:r>
            <a:r>
              <a:rPr lang="en-US" sz="2800" b="1" dirty="0" smtClean="0"/>
              <a:t> moral</a:t>
            </a:r>
          </a:p>
          <a:p>
            <a:pPr marL="457200" indent="-457200">
              <a:buFontTx/>
              <a:buChar char="-"/>
            </a:pPr>
            <a:r>
              <a:rPr lang="en-US" sz="2800" b="1" dirty="0" smtClean="0"/>
              <a:t>Moral </a:t>
            </a:r>
            <a:r>
              <a:rPr lang="en-US" sz="2800" b="1" dirty="0" err="1" smtClean="0"/>
              <a:t>situacional</a:t>
            </a:r>
            <a:endParaRPr lang="en-US" sz="2800" b="1" dirty="0" smtClean="0"/>
          </a:p>
          <a:p>
            <a:pPr marL="457200" indent="-457200">
              <a:buFontTx/>
              <a:buChar char="-"/>
            </a:pPr>
            <a:r>
              <a:rPr lang="en-US" sz="2800" b="1" dirty="0" err="1" smtClean="0"/>
              <a:t>Naturalismo</a:t>
            </a:r>
            <a:r>
              <a:rPr lang="en-US" sz="2800" b="1" dirty="0" smtClean="0"/>
              <a:t> </a:t>
            </a:r>
            <a:r>
              <a:rPr lang="en-US" sz="2800" b="1" dirty="0" err="1" smtClean="0"/>
              <a:t>sociobiologista</a:t>
            </a:r>
            <a:endParaRPr lang="en-US" sz="2800" b="1" dirty="0" smtClean="0"/>
          </a:p>
          <a:p>
            <a:pPr marL="457200" indent="-457200">
              <a:buFontTx/>
              <a:buChar char="-"/>
            </a:pPr>
            <a:r>
              <a:rPr lang="en-US" sz="2800" b="1" dirty="0" err="1" smtClean="0"/>
              <a:t>Liberalismo</a:t>
            </a:r>
            <a:r>
              <a:rPr lang="en-US" sz="2800" b="1" dirty="0" smtClean="0"/>
              <a:t> radical</a:t>
            </a:r>
          </a:p>
          <a:p>
            <a:pPr marL="457200" indent="-457200">
              <a:buFontTx/>
              <a:buChar char="-"/>
            </a:pPr>
            <a:r>
              <a:rPr lang="en-US" sz="2800" b="1" dirty="0" err="1" smtClean="0"/>
              <a:t>Utilitarismo</a:t>
            </a:r>
            <a:r>
              <a:rPr lang="en-US" sz="2800" b="1" dirty="0" smtClean="0"/>
              <a:t> </a:t>
            </a:r>
            <a:r>
              <a:rPr lang="en-US" sz="2800" b="1" dirty="0" err="1" smtClean="0"/>
              <a:t>pragmatico</a:t>
            </a:r>
            <a:endParaRPr lang="en-US" sz="2800" b="1" dirty="0" smtClean="0"/>
          </a:p>
          <a:p>
            <a:pPr marL="457200" indent="-457200">
              <a:buFontTx/>
              <a:buChar char="-"/>
            </a:pPr>
            <a:r>
              <a:rPr lang="en-US" sz="2800" b="1" dirty="0" err="1" smtClean="0"/>
              <a:t>Personalismo</a:t>
            </a:r>
            <a:endParaRPr lang="es-MX" sz="2800" b="1" dirty="0"/>
          </a:p>
        </p:txBody>
      </p:sp>
    </p:spTree>
    <p:extLst>
      <p:ext uri="{BB962C8B-B14F-4D97-AF65-F5344CB8AC3E}">
        <p14:creationId xmlns:p14="http://schemas.microsoft.com/office/powerpoint/2010/main" val="20427466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4980</Words>
  <Application>Microsoft Office PowerPoint</Application>
  <PresentationFormat>On-screen Show (4:3)</PresentationFormat>
  <Paragraphs>507</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Marco</dc:creator>
  <cp:lastModifiedBy>Marco</cp:lastModifiedBy>
  <cp:revision>86</cp:revision>
  <dcterms:created xsi:type="dcterms:W3CDTF">2014-02-09T11:00:51Z</dcterms:created>
  <dcterms:modified xsi:type="dcterms:W3CDTF">2015-02-19T15:59:53Z</dcterms:modified>
</cp:coreProperties>
</file>